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  <p:sldMasterId id="2147483648" r:id="rId5"/>
    <p:sldMasterId id="2147483680" r:id="rId6"/>
  </p:sldMasterIdLst>
  <p:notesMasterIdLst>
    <p:notesMasterId r:id="rId14"/>
  </p:notesMasterIdLst>
  <p:handoutMasterIdLst>
    <p:handoutMasterId r:id="rId15"/>
  </p:handoutMasterIdLst>
  <p:sldIdLst>
    <p:sldId id="2787" r:id="rId7"/>
    <p:sldId id="2076137167" r:id="rId8"/>
    <p:sldId id="2076137225" r:id="rId9"/>
    <p:sldId id="2076137382" r:id="rId10"/>
    <p:sldId id="2076137232" r:id="rId11"/>
    <p:sldId id="2076137381" r:id="rId12"/>
    <p:sldId id="290" r:id="rId13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me Viktoriia ATAVINA" initials="MVA" lastIdx="3" clrIdx="0">
    <p:extLst>
      <p:ext uri="{19B8F6BF-5375-455C-9EA6-DF929625EA0E}">
        <p15:presenceInfo xmlns:p15="http://schemas.microsoft.com/office/powerpoint/2012/main" userId="S-1-5-21-1400669940-2874269118-2294255063-33468" providerId="AD"/>
      </p:ext>
    </p:extLst>
  </p:cmAuthor>
  <p:cmAuthor id="2" name="Mme Marie GRAPPIN" initials="MMG" lastIdx="4" clrIdx="1">
    <p:extLst>
      <p:ext uri="{19B8F6BF-5375-455C-9EA6-DF929625EA0E}">
        <p15:presenceInfo xmlns:p15="http://schemas.microsoft.com/office/powerpoint/2012/main" userId="S-1-5-21-1400669940-2874269118-2294255063-311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A2BD"/>
    <a:srgbClr val="F69EAC"/>
    <a:srgbClr val="FFFFFF"/>
    <a:srgbClr val="69BBBB"/>
    <a:srgbClr val="29385A"/>
    <a:srgbClr val="ED425D"/>
    <a:srgbClr val="E4173F"/>
    <a:srgbClr val="4C5978"/>
    <a:srgbClr val="F27287"/>
    <a:srgbClr val="849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F76299-C50F-6F63-9E40-FFB12FC66887}" v="37" dt="2023-05-16T13:21:46.3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5268" autoAdjust="0"/>
  </p:normalViewPr>
  <p:slideViewPr>
    <p:cSldViewPr snapToGrid="0" snapToObjects="1">
      <p:cViewPr varScale="1">
        <p:scale>
          <a:sx n="86" d="100"/>
          <a:sy n="86" d="100"/>
        </p:scale>
        <p:origin x="691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3" d="100"/>
          <a:sy n="73" d="100"/>
        </p:scale>
        <p:origin x="235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dège Faul" userId="aba4241a-7e98-40a7-b37a-9f61170e5e03" providerId="ADAL" clId="{350E90CB-AA9B-4ADE-B1E7-2D71BFEC3273}"/>
    <pc:docChg chg="custSel modSld">
      <pc:chgData name="Nadège Faul" userId="aba4241a-7e98-40a7-b37a-9f61170e5e03" providerId="ADAL" clId="{350E90CB-AA9B-4ADE-B1E7-2D71BFEC3273}" dt="2020-02-07T09:37:37.546" v="2" actId="478"/>
      <pc:docMkLst>
        <pc:docMk/>
      </pc:docMkLst>
      <pc:sldChg chg="modSp">
        <pc:chgData name="Nadège Faul" userId="aba4241a-7e98-40a7-b37a-9f61170e5e03" providerId="ADAL" clId="{350E90CB-AA9B-4ADE-B1E7-2D71BFEC3273}" dt="2020-02-07T09:37:00.315" v="0" actId="6549"/>
        <pc:sldMkLst>
          <pc:docMk/>
          <pc:sldMk cId="1955507041" sldId="277"/>
        </pc:sldMkLst>
        <pc:spChg chg="mod">
          <ac:chgData name="Nadège Faul" userId="aba4241a-7e98-40a7-b37a-9f61170e5e03" providerId="ADAL" clId="{350E90CB-AA9B-4ADE-B1E7-2D71BFEC3273}" dt="2020-02-07T09:37:00.315" v="0" actId="6549"/>
          <ac:spMkLst>
            <pc:docMk/>
            <pc:sldMk cId="1955507041" sldId="277"/>
            <ac:spMk id="3" creationId="{9D35B1CE-C9C1-4148-B189-6ED7279201B3}"/>
          </ac:spMkLst>
        </pc:spChg>
      </pc:sldChg>
      <pc:sldChg chg="delSp">
        <pc:chgData name="Nadège Faul" userId="aba4241a-7e98-40a7-b37a-9f61170e5e03" providerId="ADAL" clId="{350E90CB-AA9B-4ADE-B1E7-2D71BFEC3273}" dt="2020-02-07T09:37:37.546" v="2" actId="478"/>
        <pc:sldMkLst>
          <pc:docMk/>
          <pc:sldMk cId="1664231569" sldId="904"/>
        </pc:sldMkLst>
        <pc:spChg chg="del">
          <ac:chgData name="Nadège Faul" userId="aba4241a-7e98-40a7-b37a-9f61170e5e03" providerId="ADAL" clId="{350E90CB-AA9B-4ADE-B1E7-2D71BFEC3273}" dt="2020-02-07T09:37:37.546" v="2" actId="478"/>
          <ac:spMkLst>
            <pc:docMk/>
            <pc:sldMk cId="1664231569" sldId="904"/>
            <ac:spMk id="3" creationId="{F15A4588-D6CF-44EB-888C-BC296C5741A7}"/>
          </ac:spMkLst>
        </pc:spChg>
        <pc:spChg chg="del">
          <ac:chgData name="Nadège Faul" userId="aba4241a-7e98-40a7-b37a-9f61170e5e03" providerId="ADAL" clId="{350E90CB-AA9B-4ADE-B1E7-2D71BFEC3273}" dt="2020-02-07T09:37:36.049" v="1" actId="478"/>
          <ac:spMkLst>
            <pc:docMk/>
            <pc:sldMk cId="1664231569" sldId="904"/>
            <ac:spMk id="40" creationId="{E0B5D08B-B132-47CC-9428-D921DB897794}"/>
          </ac:spMkLst>
        </pc:spChg>
      </pc:sldChg>
    </pc:docChg>
  </pc:docChgLst>
  <pc:docChgLst>
    <pc:chgData name="Viktoriia ATAVINA" userId="S::viktoriia.atavina_cerema.fr#ext#@vedecominstitut.onmicrosoft.com::d8ce8ace-cd49-4db0-86b3-3f20f131253a" providerId="AD" clId="Web-{A7F76299-C50F-6F63-9E40-FFB12FC66887}"/>
    <pc:docChg chg="modSld">
      <pc:chgData name="Viktoriia ATAVINA" userId="S::viktoriia.atavina_cerema.fr#ext#@vedecominstitut.onmicrosoft.com::d8ce8ace-cd49-4db0-86b3-3f20f131253a" providerId="AD" clId="Web-{A7F76299-C50F-6F63-9E40-FFB12FC66887}" dt="2023-05-16T13:21:46.300" v="34" actId="1076"/>
      <pc:docMkLst>
        <pc:docMk/>
      </pc:docMkLst>
      <pc:sldChg chg="modSp">
        <pc:chgData name="Viktoriia ATAVINA" userId="S::viktoriia.atavina_cerema.fr#ext#@vedecominstitut.onmicrosoft.com::d8ce8ace-cd49-4db0-86b3-3f20f131253a" providerId="AD" clId="Web-{A7F76299-C50F-6F63-9E40-FFB12FC66887}" dt="2023-05-16T12:49:15.197" v="1" actId="20577"/>
        <pc:sldMkLst>
          <pc:docMk/>
          <pc:sldMk cId="892069896" sldId="2787"/>
        </pc:sldMkLst>
        <pc:spChg chg="mod">
          <ac:chgData name="Viktoriia ATAVINA" userId="S::viktoriia.atavina_cerema.fr#ext#@vedecominstitut.onmicrosoft.com::d8ce8ace-cd49-4db0-86b3-3f20f131253a" providerId="AD" clId="Web-{A7F76299-C50F-6F63-9E40-FFB12FC66887}" dt="2023-05-16T12:49:15.197" v="1" actId="20577"/>
          <ac:spMkLst>
            <pc:docMk/>
            <pc:sldMk cId="892069896" sldId="2787"/>
            <ac:spMk id="10" creationId="{5155A367-642E-402E-843A-BDAA51D6A5CD}"/>
          </ac:spMkLst>
        </pc:spChg>
      </pc:sldChg>
      <pc:sldChg chg="addSp modSp">
        <pc:chgData name="Viktoriia ATAVINA" userId="S::viktoriia.atavina_cerema.fr#ext#@vedecominstitut.onmicrosoft.com::d8ce8ace-cd49-4db0-86b3-3f20f131253a" providerId="AD" clId="Web-{A7F76299-C50F-6F63-9E40-FFB12FC66887}" dt="2023-05-16T12:49:40.417" v="9" actId="1076"/>
        <pc:sldMkLst>
          <pc:docMk/>
          <pc:sldMk cId="1182612094" sldId="2076137167"/>
        </pc:sldMkLst>
        <pc:picChg chg="add mod">
          <ac:chgData name="Viktoriia ATAVINA" userId="S::viktoriia.atavina_cerema.fr#ext#@vedecominstitut.onmicrosoft.com::d8ce8ace-cd49-4db0-86b3-3f20f131253a" providerId="AD" clId="Web-{A7F76299-C50F-6F63-9E40-FFB12FC66887}" dt="2023-05-16T12:49:40.417" v="9" actId="1076"/>
          <ac:picMkLst>
            <pc:docMk/>
            <pc:sldMk cId="1182612094" sldId="2076137167"/>
            <ac:picMk id="55" creationId="{496B188E-C3A7-2620-AF26-31B203934D66}"/>
          </ac:picMkLst>
        </pc:picChg>
      </pc:sldChg>
      <pc:sldChg chg="delSp modSp">
        <pc:chgData name="Viktoriia ATAVINA" userId="S::viktoriia.atavina_cerema.fr#ext#@vedecominstitut.onmicrosoft.com::d8ce8ace-cd49-4db0-86b3-3f20f131253a" providerId="AD" clId="Web-{A7F76299-C50F-6F63-9E40-FFB12FC66887}" dt="2023-05-16T13:02:38.565" v="25" actId="1076"/>
        <pc:sldMkLst>
          <pc:docMk/>
          <pc:sldMk cId="2367325336" sldId="2076137225"/>
        </pc:sldMkLst>
        <pc:spChg chg="mod">
          <ac:chgData name="Viktoriia ATAVINA" userId="S::viktoriia.atavina_cerema.fr#ext#@vedecominstitut.onmicrosoft.com::d8ce8ace-cd49-4db0-86b3-3f20f131253a" providerId="AD" clId="Web-{A7F76299-C50F-6F63-9E40-FFB12FC66887}" dt="2023-05-16T13:02:38.565" v="25" actId="1076"/>
          <ac:spMkLst>
            <pc:docMk/>
            <pc:sldMk cId="2367325336" sldId="2076137225"/>
            <ac:spMk id="24" creationId="{3D775779-8FFB-46A5-A99E-45658B58D1E0}"/>
          </ac:spMkLst>
        </pc:spChg>
        <pc:spChg chg="mod">
          <ac:chgData name="Viktoriia ATAVINA" userId="S::viktoriia.atavina_cerema.fr#ext#@vedecominstitut.onmicrosoft.com::d8ce8ace-cd49-4db0-86b3-3f20f131253a" providerId="AD" clId="Web-{A7F76299-C50F-6F63-9E40-FFB12FC66887}" dt="2023-05-16T12:50:19.668" v="15" actId="20577"/>
          <ac:spMkLst>
            <pc:docMk/>
            <pc:sldMk cId="2367325336" sldId="2076137225"/>
            <ac:spMk id="60" creationId="{A10F8DA0-E914-420D-863B-D3DF4AC45C8A}"/>
          </ac:spMkLst>
        </pc:spChg>
        <pc:spChg chg="del">
          <ac:chgData name="Viktoriia ATAVINA" userId="S::viktoriia.atavina_cerema.fr#ext#@vedecominstitut.onmicrosoft.com::d8ce8ace-cd49-4db0-86b3-3f20f131253a" providerId="AD" clId="Web-{A7F76299-C50F-6F63-9E40-FFB12FC66887}" dt="2023-05-16T12:50:23.793" v="17"/>
          <ac:spMkLst>
            <pc:docMk/>
            <pc:sldMk cId="2367325336" sldId="2076137225"/>
            <ac:spMk id="71" creationId="{F869258F-45EC-4A86-92D1-2DAEFAF6F034}"/>
          </ac:spMkLst>
        </pc:spChg>
        <pc:spChg chg="del">
          <ac:chgData name="Viktoriia ATAVINA" userId="S::viktoriia.atavina_cerema.fr#ext#@vedecominstitut.onmicrosoft.com::d8ce8ace-cd49-4db0-86b3-3f20f131253a" providerId="AD" clId="Web-{A7F76299-C50F-6F63-9E40-FFB12FC66887}" dt="2023-05-16T12:50:26.168" v="18"/>
          <ac:spMkLst>
            <pc:docMk/>
            <pc:sldMk cId="2367325336" sldId="2076137225"/>
            <ac:spMk id="75" creationId="{BD163FB2-4084-4FE6-A119-DF988B83C67B}"/>
          </ac:spMkLst>
        </pc:spChg>
        <pc:picChg chg="del">
          <ac:chgData name="Viktoriia ATAVINA" userId="S::viktoriia.atavina_cerema.fr#ext#@vedecominstitut.onmicrosoft.com::d8ce8ace-cd49-4db0-86b3-3f20f131253a" providerId="AD" clId="Web-{A7F76299-C50F-6F63-9E40-FFB12FC66887}" dt="2023-05-16T12:50:19.965" v="16"/>
          <ac:picMkLst>
            <pc:docMk/>
            <pc:sldMk cId="2367325336" sldId="2076137225"/>
            <ac:picMk id="66" creationId="{8E8A9239-B651-4288-BBA5-3AA4135C95E7}"/>
          </ac:picMkLst>
        </pc:picChg>
        <pc:picChg chg="del">
          <ac:chgData name="Viktoriia ATAVINA" userId="S::viktoriia.atavina_cerema.fr#ext#@vedecominstitut.onmicrosoft.com::d8ce8ace-cd49-4db0-86b3-3f20f131253a" providerId="AD" clId="Web-{A7F76299-C50F-6F63-9E40-FFB12FC66887}" dt="2023-05-16T12:50:27.434" v="19"/>
          <ac:picMkLst>
            <pc:docMk/>
            <pc:sldMk cId="2367325336" sldId="2076137225"/>
            <ac:picMk id="74" creationId="{437E70F5-A883-424A-A066-C7597C99A26A}"/>
          </ac:picMkLst>
        </pc:picChg>
        <pc:picChg chg="del">
          <ac:chgData name="Viktoriia ATAVINA" userId="S::viktoriia.atavina_cerema.fr#ext#@vedecominstitut.onmicrosoft.com::d8ce8ace-cd49-4db0-86b3-3f20f131253a" providerId="AD" clId="Web-{A7F76299-C50F-6F63-9E40-FFB12FC66887}" dt="2023-05-16T12:50:30.528" v="20"/>
          <ac:picMkLst>
            <pc:docMk/>
            <pc:sldMk cId="2367325336" sldId="2076137225"/>
            <ac:picMk id="76" creationId="{23752EE1-23D5-408A-9D40-34F28A487F12}"/>
          </ac:picMkLst>
        </pc:picChg>
      </pc:sldChg>
      <pc:sldChg chg="addSp delSp modSp">
        <pc:chgData name="Viktoriia ATAVINA" userId="S::viktoriia.atavina_cerema.fr#ext#@vedecominstitut.onmicrosoft.com::d8ce8ace-cd49-4db0-86b3-3f20f131253a" providerId="AD" clId="Web-{A7F76299-C50F-6F63-9E40-FFB12FC66887}" dt="2023-05-16T13:21:46.300" v="34" actId="1076"/>
        <pc:sldMkLst>
          <pc:docMk/>
          <pc:sldMk cId="793778661" sldId="2076137382"/>
        </pc:sldMkLst>
        <pc:grpChg chg="del">
          <ac:chgData name="Viktoriia ATAVINA" userId="S::viktoriia.atavina_cerema.fr#ext#@vedecominstitut.onmicrosoft.com::d8ce8ace-cd49-4db0-86b3-3f20f131253a" providerId="AD" clId="Web-{A7F76299-C50F-6F63-9E40-FFB12FC66887}" dt="2023-05-16T13:21:05.346" v="26"/>
          <ac:grpSpMkLst>
            <pc:docMk/>
            <pc:sldMk cId="793778661" sldId="2076137382"/>
            <ac:grpSpMk id="102" creationId="{6C598BAF-007E-4A8E-8061-47FFE50DB2D6}"/>
          </ac:grpSpMkLst>
        </pc:grpChg>
        <pc:picChg chg="add mod">
          <ac:chgData name="Viktoriia ATAVINA" userId="S::viktoriia.atavina_cerema.fr#ext#@vedecominstitut.onmicrosoft.com::d8ce8ace-cd49-4db0-86b3-3f20f131253a" providerId="AD" clId="Web-{A7F76299-C50F-6F63-9E40-FFB12FC66887}" dt="2023-05-16T13:21:46.300" v="34" actId="1076"/>
          <ac:picMkLst>
            <pc:docMk/>
            <pc:sldMk cId="793778661" sldId="2076137382"/>
            <ac:picMk id="2" creationId="{AC1FD1F5-6C24-2A87-7AEA-EA208396D99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1695DF-C307-457A-86B9-04FBA58DC1E9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85DBA57-46CD-4C06-905B-D3AB31168A3A}">
      <dgm:prSet phldrT="[Texte]" custT="1"/>
      <dgm:spPr>
        <a:solidFill>
          <a:srgbClr val="35496D"/>
        </a:solidFill>
      </dgm:spPr>
      <dgm:t>
        <a:bodyPr/>
        <a:lstStyle/>
        <a:p>
          <a:r>
            <a:rPr lang="fr-FR" sz="1000">
              <a:latin typeface="Univers Condensed" panose="020B0506020202050204" pitchFamily="34" charset="0"/>
            </a:rPr>
            <a:t>Sécurité et domaine d’emploi</a:t>
          </a:r>
        </a:p>
      </dgm:t>
    </dgm:pt>
    <dgm:pt modelId="{155C6E6E-8432-4FCF-9053-92AD80790EF9}" type="parTrans" cxnId="{6D764213-DFE0-44DD-AF51-9B1D11ADBCE2}">
      <dgm:prSet/>
      <dgm:spPr/>
      <dgm:t>
        <a:bodyPr/>
        <a:lstStyle/>
        <a:p>
          <a:endParaRPr lang="fr-FR" sz="1000">
            <a:latin typeface="Univers Condensed" panose="020B0506020202050204" pitchFamily="34" charset="0"/>
          </a:endParaRPr>
        </a:p>
      </dgm:t>
    </dgm:pt>
    <dgm:pt modelId="{C59F38D9-3E4D-4F87-8C7C-080AAF984152}" type="sibTrans" cxnId="{6D764213-DFE0-44DD-AF51-9B1D11ADBCE2}">
      <dgm:prSet/>
      <dgm:spPr/>
      <dgm:t>
        <a:bodyPr/>
        <a:lstStyle/>
        <a:p>
          <a:endParaRPr lang="fr-FR" sz="1000">
            <a:latin typeface="Univers Condensed" panose="020B0506020202050204" pitchFamily="34" charset="0"/>
          </a:endParaRPr>
        </a:p>
      </dgm:t>
    </dgm:pt>
    <dgm:pt modelId="{44776DA4-CCBC-4E63-8773-E34928E2B66A}">
      <dgm:prSet phldrT="[Texte]" custT="1"/>
      <dgm:spPr>
        <a:solidFill>
          <a:srgbClr val="35496D"/>
        </a:solidFill>
      </dgm:spPr>
      <dgm:t>
        <a:bodyPr/>
        <a:lstStyle/>
        <a:p>
          <a:r>
            <a:rPr lang="fr-FR" sz="1000">
              <a:latin typeface="Univers Condensed" panose="020B0506020202050204" pitchFamily="34" charset="0"/>
            </a:rPr>
            <a:t>Acceptabilité</a:t>
          </a:r>
        </a:p>
      </dgm:t>
    </dgm:pt>
    <dgm:pt modelId="{55320962-E8A7-496F-80AD-49C188098F78}" type="parTrans" cxnId="{D27908E6-D5CD-40A4-B081-B965E11550DE}">
      <dgm:prSet/>
      <dgm:spPr/>
      <dgm:t>
        <a:bodyPr/>
        <a:lstStyle/>
        <a:p>
          <a:endParaRPr lang="fr-FR" sz="1000">
            <a:latin typeface="Univers Condensed" panose="020B0506020202050204" pitchFamily="34" charset="0"/>
          </a:endParaRPr>
        </a:p>
      </dgm:t>
    </dgm:pt>
    <dgm:pt modelId="{729A71FC-DAAC-466C-AF60-F21F5134C2E8}" type="sibTrans" cxnId="{D27908E6-D5CD-40A4-B081-B965E11550DE}">
      <dgm:prSet/>
      <dgm:spPr/>
      <dgm:t>
        <a:bodyPr/>
        <a:lstStyle/>
        <a:p>
          <a:endParaRPr lang="fr-FR" sz="1000">
            <a:latin typeface="Univers Condensed" panose="020B0506020202050204" pitchFamily="34" charset="0"/>
          </a:endParaRPr>
        </a:p>
      </dgm:t>
    </dgm:pt>
    <dgm:pt modelId="{AE13FDF7-D166-4993-883E-1723A59DB072}">
      <dgm:prSet phldrT="[Texte]" custT="1"/>
      <dgm:spPr>
        <a:solidFill>
          <a:srgbClr val="35496D"/>
        </a:solidFill>
      </dgm:spPr>
      <dgm:t>
        <a:bodyPr/>
        <a:lstStyle/>
        <a:p>
          <a:r>
            <a:rPr lang="fr-FR" sz="1000">
              <a:latin typeface="Univers Condensed" panose="020B0506020202050204" pitchFamily="34" charset="0"/>
            </a:rPr>
            <a:t>Comportement</a:t>
          </a:r>
        </a:p>
      </dgm:t>
    </dgm:pt>
    <dgm:pt modelId="{51D7BF4D-1AA7-4E25-871E-C9CFE481A543}" type="parTrans" cxnId="{6D1F1C0E-6CAB-4D59-A155-CCA41678ACBF}">
      <dgm:prSet/>
      <dgm:spPr/>
      <dgm:t>
        <a:bodyPr/>
        <a:lstStyle/>
        <a:p>
          <a:endParaRPr lang="fr-FR" sz="1000">
            <a:latin typeface="Univers Condensed" panose="020B0506020202050204" pitchFamily="34" charset="0"/>
          </a:endParaRPr>
        </a:p>
      </dgm:t>
    </dgm:pt>
    <dgm:pt modelId="{A96E596D-125B-4190-9720-E40C8EC4BDD2}" type="sibTrans" cxnId="{6D1F1C0E-6CAB-4D59-A155-CCA41678ACBF}">
      <dgm:prSet/>
      <dgm:spPr/>
      <dgm:t>
        <a:bodyPr/>
        <a:lstStyle/>
        <a:p>
          <a:endParaRPr lang="fr-FR" sz="1000">
            <a:latin typeface="Univers Condensed" panose="020B0506020202050204" pitchFamily="34" charset="0"/>
          </a:endParaRPr>
        </a:p>
      </dgm:t>
    </dgm:pt>
    <dgm:pt modelId="{3505F510-5612-4C37-A38F-2F724031399D}">
      <dgm:prSet phldrT="[Texte]" custT="1"/>
      <dgm:spPr>
        <a:solidFill>
          <a:srgbClr val="35496D"/>
        </a:solidFill>
      </dgm:spPr>
      <dgm:t>
        <a:bodyPr/>
        <a:lstStyle/>
        <a:p>
          <a:r>
            <a:rPr lang="fr-FR" sz="1000">
              <a:latin typeface="Univers Condensed" panose="020B0506020202050204" pitchFamily="34" charset="0"/>
            </a:rPr>
            <a:t>Environnement</a:t>
          </a:r>
        </a:p>
      </dgm:t>
    </dgm:pt>
    <dgm:pt modelId="{F86CBB44-7696-4E4B-9E44-D53FD246A967}" type="parTrans" cxnId="{2E8B2AF3-52D4-4667-B966-19745E3B0A9D}">
      <dgm:prSet/>
      <dgm:spPr/>
      <dgm:t>
        <a:bodyPr/>
        <a:lstStyle/>
        <a:p>
          <a:endParaRPr lang="fr-FR" sz="1000">
            <a:latin typeface="Univers Condensed" panose="020B0506020202050204" pitchFamily="34" charset="0"/>
          </a:endParaRPr>
        </a:p>
      </dgm:t>
    </dgm:pt>
    <dgm:pt modelId="{04275442-29ED-4BC1-8A8C-863EE2F0447D}" type="sibTrans" cxnId="{2E8B2AF3-52D4-4667-B966-19745E3B0A9D}">
      <dgm:prSet/>
      <dgm:spPr/>
      <dgm:t>
        <a:bodyPr/>
        <a:lstStyle/>
        <a:p>
          <a:endParaRPr lang="fr-FR" sz="1000">
            <a:latin typeface="Univers Condensed" panose="020B0506020202050204" pitchFamily="34" charset="0"/>
          </a:endParaRPr>
        </a:p>
      </dgm:t>
    </dgm:pt>
    <dgm:pt modelId="{655C0F0B-499C-4FB2-B1A0-9001CAD23386}">
      <dgm:prSet phldrT="[Texte]" custT="1"/>
      <dgm:spPr>
        <a:solidFill>
          <a:srgbClr val="35496D"/>
        </a:solidFill>
      </dgm:spPr>
      <dgm:t>
        <a:bodyPr/>
        <a:lstStyle/>
        <a:p>
          <a:r>
            <a:rPr lang="fr-FR" sz="1000">
              <a:latin typeface="Univers Condensed" panose="020B0506020202050204" pitchFamily="34" charset="0"/>
            </a:rPr>
            <a:t>Economique et sociétal</a:t>
          </a:r>
        </a:p>
      </dgm:t>
    </dgm:pt>
    <dgm:pt modelId="{0C3C0AE5-923B-410D-BD24-18AACD062F9B}" type="parTrans" cxnId="{EF5BE061-BB0E-43B6-9850-6BF85246D974}">
      <dgm:prSet/>
      <dgm:spPr/>
      <dgm:t>
        <a:bodyPr/>
        <a:lstStyle/>
        <a:p>
          <a:endParaRPr lang="fr-FR" sz="1000">
            <a:latin typeface="Univers Condensed" panose="020B0506020202050204" pitchFamily="34" charset="0"/>
          </a:endParaRPr>
        </a:p>
      </dgm:t>
    </dgm:pt>
    <dgm:pt modelId="{930C0464-A6D6-493F-BA72-5265DFE3CCAE}" type="sibTrans" cxnId="{EF5BE061-BB0E-43B6-9850-6BF85246D974}">
      <dgm:prSet/>
      <dgm:spPr/>
      <dgm:t>
        <a:bodyPr/>
        <a:lstStyle/>
        <a:p>
          <a:endParaRPr lang="fr-FR" sz="1000">
            <a:latin typeface="Univers Condensed" panose="020B0506020202050204" pitchFamily="34" charset="0"/>
          </a:endParaRPr>
        </a:p>
      </dgm:t>
    </dgm:pt>
    <dgm:pt modelId="{7F4D3CFD-7F7D-4DB5-BC1C-20C4D75D20EE}">
      <dgm:prSet phldrT="[Texte]" custT="1"/>
      <dgm:spPr>
        <a:solidFill>
          <a:srgbClr val="35496D"/>
        </a:solidFill>
      </dgm:spPr>
      <dgm:t>
        <a:bodyPr/>
        <a:lstStyle/>
        <a:p>
          <a:r>
            <a:rPr lang="fr-FR" sz="1000">
              <a:latin typeface="Univers Condensed" panose="020B0506020202050204" pitchFamily="34" charset="0"/>
            </a:rPr>
            <a:t>Trafic</a:t>
          </a:r>
        </a:p>
      </dgm:t>
    </dgm:pt>
    <dgm:pt modelId="{E38E321C-ED64-4928-AFD8-98BC69353DD2}" type="parTrans" cxnId="{5812A028-80AC-4069-A10B-F28306DF66E4}">
      <dgm:prSet/>
      <dgm:spPr/>
      <dgm:t>
        <a:bodyPr/>
        <a:lstStyle/>
        <a:p>
          <a:endParaRPr lang="fr-FR" sz="1000">
            <a:latin typeface="Univers Condensed" panose="020B0506020202050204" pitchFamily="34" charset="0"/>
          </a:endParaRPr>
        </a:p>
      </dgm:t>
    </dgm:pt>
    <dgm:pt modelId="{4DD82EE1-777D-4E33-A1C5-DE3A15F78973}" type="sibTrans" cxnId="{5812A028-80AC-4069-A10B-F28306DF66E4}">
      <dgm:prSet/>
      <dgm:spPr/>
      <dgm:t>
        <a:bodyPr/>
        <a:lstStyle/>
        <a:p>
          <a:endParaRPr lang="fr-FR" sz="1000">
            <a:latin typeface="Univers Condensed" panose="020B0506020202050204" pitchFamily="34" charset="0"/>
          </a:endParaRPr>
        </a:p>
      </dgm:t>
    </dgm:pt>
    <dgm:pt modelId="{3E77234F-CC64-4FAC-9A58-BC3F7FCAA5E3}">
      <dgm:prSet phldrT="[Texte]"/>
      <dgm:spPr>
        <a:solidFill>
          <a:srgbClr val="35496D"/>
        </a:solidFill>
      </dgm:spPr>
      <dgm:t>
        <a:bodyPr/>
        <a:lstStyle/>
        <a:p>
          <a:r>
            <a:rPr lang="fr-FR" dirty="0">
              <a:latin typeface="Univers Condensed" panose="020B0506020202050204" pitchFamily="34" charset="0"/>
            </a:rPr>
            <a:t>Performance du service</a:t>
          </a:r>
        </a:p>
      </dgm:t>
    </dgm:pt>
    <dgm:pt modelId="{EC26D815-31CA-4ADA-9101-570402C44807}" type="parTrans" cxnId="{B14BBB0D-C957-4860-A101-9FDB0792FDFA}">
      <dgm:prSet/>
      <dgm:spPr/>
      <dgm:t>
        <a:bodyPr/>
        <a:lstStyle/>
        <a:p>
          <a:endParaRPr lang="fr-FR"/>
        </a:p>
      </dgm:t>
    </dgm:pt>
    <dgm:pt modelId="{8E0C8E89-6EFF-41D0-966C-47887C1C50C9}" type="sibTrans" cxnId="{B14BBB0D-C957-4860-A101-9FDB0792FDFA}">
      <dgm:prSet/>
      <dgm:spPr/>
      <dgm:t>
        <a:bodyPr/>
        <a:lstStyle/>
        <a:p>
          <a:endParaRPr lang="fr-FR"/>
        </a:p>
      </dgm:t>
    </dgm:pt>
    <dgm:pt modelId="{3B97C86A-025D-4D7E-A4F4-E75A071F9DE1}" type="pres">
      <dgm:prSet presAssocID="{F21695DF-C307-457A-86B9-04FBA58DC1E9}" presName="cycle" presStyleCnt="0">
        <dgm:presLayoutVars>
          <dgm:dir/>
          <dgm:resizeHandles val="exact"/>
        </dgm:presLayoutVars>
      </dgm:prSet>
      <dgm:spPr/>
    </dgm:pt>
    <dgm:pt modelId="{65E28CCA-3510-45FC-ABB2-960EE41E5A38}" type="pres">
      <dgm:prSet presAssocID="{A85DBA57-46CD-4C06-905B-D3AB31168A3A}" presName="node" presStyleLbl="node1" presStyleIdx="0" presStyleCnt="7" custScaleX="130431">
        <dgm:presLayoutVars>
          <dgm:bulletEnabled val="1"/>
        </dgm:presLayoutVars>
      </dgm:prSet>
      <dgm:spPr/>
    </dgm:pt>
    <dgm:pt modelId="{3AD47ED4-5381-4C95-9CD0-32834D6425B5}" type="pres">
      <dgm:prSet presAssocID="{A85DBA57-46CD-4C06-905B-D3AB31168A3A}" presName="spNode" presStyleCnt="0"/>
      <dgm:spPr/>
    </dgm:pt>
    <dgm:pt modelId="{44466C35-85AC-486C-857B-D6F3E2428B2F}" type="pres">
      <dgm:prSet presAssocID="{C59F38D9-3E4D-4F87-8C7C-080AAF984152}" presName="sibTrans" presStyleLbl="sibTrans1D1" presStyleIdx="0" presStyleCnt="7"/>
      <dgm:spPr/>
    </dgm:pt>
    <dgm:pt modelId="{C030FC3A-D8DE-4582-BD01-A32F0FE232DB}" type="pres">
      <dgm:prSet presAssocID="{44776DA4-CCBC-4E63-8773-E34928E2B66A}" presName="node" presStyleLbl="node1" presStyleIdx="1" presStyleCnt="7" custScaleX="130431">
        <dgm:presLayoutVars>
          <dgm:bulletEnabled val="1"/>
        </dgm:presLayoutVars>
      </dgm:prSet>
      <dgm:spPr/>
    </dgm:pt>
    <dgm:pt modelId="{E5F0F857-C6B6-4B46-B1FA-2FD807F017AE}" type="pres">
      <dgm:prSet presAssocID="{44776DA4-CCBC-4E63-8773-E34928E2B66A}" presName="spNode" presStyleCnt="0"/>
      <dgm:spPr/>
    </dgm:pt>
    <dgm:pt modelId="{4B447BD7-6AF5-4580-934B-A700CB18F9F2}" type="pres">
      <dgm:prSet presAssocID="{729A71FC-DAAC-466C-AF60-F21F5134C2E8}" presName="sibTrans" presStyleLbl="sibTrans1D1" presStyleIdx="1" presStyleCnt="7"/>
      <dgm:spPr/>
    </dgm:pt>
    <dgm:pt modelId="{982DA65E-8B46-4804-831C-48E8F9A73764}" type="pres">
      <dgm:prSet presAssocID="{AE13FDF7-D166-4993-883E-1723A59DB072}" presName="node" presStyleLbl="node1" presStyleIdx="2" presStyleCnt="7" custScaleX="130431">
        <dgm:presLayoutVars>
          <dgm:bulletEnabled val="1"/>
        </dgm:presLayoutVars>
      </dgm:prSet>
      <dgm:spPr/>
    </dgm:pt>
    <dgm:pt modelId="{23467E41-56BD-45CE-8054-0DE488982AB0}" type="pres">
      <dgm:prSet presAssocID="{AE13FDF7-D166-4993-883E-1723A59DB072}" presName="spNode" presStyleCnt="0"/>
      <dgm:spPr/>
    </dgm:pt>
    <dgm:pt modelId="{0909183D-5F52-4E69-A4F7-1E631149D235}" type="pres">
      <dgm:prSet presAssocID="{A96E596D-125B-4190-9720-E40C8EC4BDD2}" presName="sibTrans" presStyleLbl="sibTrans1D1" presStyleIdx="2" presStyleCnt="7"/>
      <dgm:spPr/>
    </dgm:pt>
    <dgm:pt modelId="{3B4BE6D7-1F70-4799-ABF5-3C040EDEE076}" type="pres">
      <dgm:prSet presAssocID="{3505F510-5612-4C37-A38F-2F724031399D}" presName="node" presStyleLbl="node1" presStyleIdx="3" presStyleCnt="7" custScaleX="130431">
        <dgm:presLayoutVars>
          <dgm:bulletEnabled val="1"/>
        </dgm:presLayoutVars>
      </dgm:prSet>
      <dgm:spPr/>
    </dgm:pt>
    <dgm:pt modelId="{8F744BD1-99C3-41B1-8015-4D0D00AADAF1}" type="pres">
      <dgm:prSet presAssocID="{3505F510-5612-4C37-A38F-2F724031399D}" presName="spNode" presStyleCnt="0"/>
      <dgm:spPr/>
    </dgm:pt>
    <dgm:pt modelId="{DFBC23F5-EB45-4C10-85C8-47BC919B3AD0}" type="pres">
      <dgm:prSet presAssocID="{04275442-29ED-4BC1-8A8C-863EE2F0447D}" presName="sibTrans" presStyleLbl="sibTrans1D1" presStyleIdx="3" presStyleCnt="7"/>
      <dgm:spPr/>
    </dgm:pt>
    <dgm:pt modelId="{01387A35-63C4-4321-9FB6-1726F6EDA581}" type="pres">
      <dgm:prSet presAssocID="{7F4D3CFD-7F7D-4DB5-BC1C-20C4D75D20EE}" presName="node" presStyleLbl="node1" presStyleIdx="4" presStyleCnt="7" custScaleX="130493">
        <dgm:presLayoutVars>
          <dgm:bulletEnabled val="1"/>
        </dgm:presLayoutVars>
      </dgm:prSet>
      <dgm:spPr/>
    </dgm:pt>
    <dgm:pt modelId="{44A29D9C-1DCC-43BD-9FAE-8EE65D50F7A6}" type="pres">
      <dgm:prSet presAssocID="{7F4D3CFD-7F7D-4DB5-BC1C-20C4D75D20EE}" presName="spNode" presStyleCnt="0"/>
      <dgm:spPr/>
    </dgm:pt>
    <dgm:pt modelId="{7525D05D-7BDA-46A8-97EB-245205390E79}" type="pres">
      <dgm:prSet presAssocID="{4DD82EE1-777D-4E33-A1C5-DE3A15F78973}" presName="sibTrans" presStyleLbl="sibTrans1D1" presStyleIdx="4" presStyleCnt="7"/>
      <dgm:spPr/>
    </dgm:pt>
    <dgm:pt modelId="{5E56C7DB-C707-49AC-BC53-46070ED189FD}" type="pres">
      <dgm:prSet presAssocID="{3E77234F-CC64-4FAC-9A58-BC3F7FCAA5E3}" presName="node" presStyleLbl="node1" presStyleIdx="5" presStyleCnt="7" custScaleX="130493">
        <dgm:presLayoutVars>
          <dgm:bulletEnabled val="1"/>
        </dgm:presLayoutVars>
      </dgm:prSet>
      <dgm:spPr/>
    </dgm:pt>
    <dgm:pt modelId="{5AF2E7D1-B15B-4291-85E0-528E0D4ADCBD}" type="pres">
      <dgm:prSet presAssocID="{3E77234F-CC64-4FAC-9A58-BC3F7FCAA5E3}" presName="spNode" presStyleCnt="0"/>
      <dgm:spPr/>
    </dgm:pt>
    <dgm:pt modelId="{35291467-B2CC-4BFD-A7A9-1B628A6A9AED}" type="pres">
      <dgm:prSet presAssocID="{8E0C8E89-6EFF-41D0-966C-47887C1C50C9}" presName="sibTrans" presStyleLbl="sibTrans1D1" presStyleIdx="5" presStyleCnt="7"/>
      <dgm:spPr/>
    </dgm:pt>
    <dgm:pt modelId="{5F74E61D-4E77-4825-B6B3-ED9BA081B79E}" type="pres">
      <dgm:prSet presAssocID="{655C0F0B-499C-4FB2-B1A0-9001CAD23386}" presName="node" presStyleLbl="node1" presStyleIdx="6" presStyleCnt="7" custScaleX="130431">
        <dgm:presLayoutVars>
          <dgm:bulletEnabled val="1"/>
        </dgm:presLayoutVars>
      </dgm:prSet>
      <dgm:spPr/>
    </dgm:pt>
    <dgm:pt modelId="{D14B426C-2342-4ACD-8306-566592FA29A3}" type="pres">
      <dgm:prSet presAssocID="{655C0F0B-499C-4FB2-B1A0-9001CAD23386}" presName="spNode" presStyleCnt="0"/>
      <dgm:spPr/>
    </dgm:pt>
    <dgm:pt modelId="{3D62362D-83F0-4F76-A36B-9EB6ACB8EC4D}" type="pres">
      <dgm:prSet presAssocID="{930C0464-A6D6-493F-BA72-5265DFE3CCAE}" presName="sibTrans" presStyleLbl="sibTrans1D1" presStyleIdx="6" presStyleCnt="7"/>
      <dgm:spPr/>
    </dgm:pt>
  </dgm:ptLst>
  <dgm:cxnLst>
    <dgm:cxn modelId="{85924604-7DD0-4961-AC74-25720A227131}" type="presOf" srcId="{729A71FC-DAAC-466C-AF60-F21F5134C2E8}" destId="{4B447BD7-6AF5-4580-934B-A700CB18F9F2}" srcOrd="0" destOrd="0" presId="urn:microsoft.com/office/officeart/2005/8/layout/cycle6"/>
    <dgm:cxn modelId="{B14BBB0D-C957-4860-A101-9FDB0792FDFA}" srcId="{F21695DF-C307-457A-86B9-04FBA58DC1E9}" destId="{3E77234F-CC64-4FAC-9A58-BC3F7FCAA5E3}" srcOrd="5" destOrd="0" parTransId="{EC26D815-31CA-4ADA-9101-570402C44807}" sibTransId="{8E0C8E89-6EFF-41D0-966C-47887C1C50C9}"/>
    <dgm:cxn modelId="{6D1F1C0E-6CAB-4D59-A155-CCA41678ACBF}" srcId="{F21695DF-C307-457A-86B9-04FBA58DC1E9}" destId="{AE13FDF7-D166-4993-883E-1723A59DB072}" srcOrd="2" destOrd="0" parTransId="{51D7BF4D-1AA7-4E25-871E-C9CFE481A543}" sibTransId="{A96E596D-125B-4190-9720-E40C8EC4BDD2}"/>
    <dgm:cxn modelId="{6D764213-DFE0-44DD-AF51-9B1D11ADBCE2}" srcId="{F21695DF-C307-457A-86B9-04FBA58DC1E9}" destId="{A85DBA57-46CD-4C06-905B-D3AB31168A3A}" srcOrd="0" destOrd="0" parTransId="{155C6E6E-8432-4FCF-9053-92AD80790EF9}" sibTransId="{C59F38D9-3E4D-4F87-8C7C-080AAF984152}"/>
    <dgm:cxn modelId="{5812A028-80AC-4069-A10B-F28306DF66E4}" srcId="{F21695DF-C307-457A-86B9-04FBA58DC1E9}" destId="{7F4D3CFD-7F7D-4DB5-BC1C-20C4D75D20EE}" srcOrd="4" destOrd="0" parTransId="{E38E321C-ED64-4928-AFD8-98BC69353DD2}" sibTransId="{4DD82EE1-777D-4E33-A1C5-DE3A15F78973}"/>
    <dgm:cxn modelId="{3E9E8D2D-A6AA-4701-8941-E9F4DFDE33B1}" type="presOf" srcId="{4DD82EE1-777D-4E33-A1C5-DE3A15F78973}" destId="{7525D05D-7BDA-46A8-97EB-245205390E79}" srcOrd="0" destOrd="0" presId="urn:microsoft.com/office/officeart/2005/8/layout/cycle6"/>
    <dgm:cxn modelId="{64885134-AA1D-4152-BF51-A92FC1F54A7D}" type="presOf" srcId="{44776DA4-CCBC-4E63-8773-E34928E2B66A}" destId="{C030FC3A-D8DE-4582-BD01-A32F0FE232DB}" srcOrd="0" destOrd="0" presId="urn:microsoft.com/office/officeart/2005/8/layout/cycle6"/>
    <dgm:cxn modelId="{4D758F3C-1751-4F98-8ADD-FE0C9FF3C1D0}" type="presOf" srcId="{A96E596D-125B-4190-9720-E40C8EC4BDD2}" destId="{0909183D-5F52-4E69-A4F7-1E631149D235}" srcOrd="0" destOrd="0" presId="urn:microsoft.com/office/officeart/2005/8/layout/cycle6"/>
    <dgm:cxn modelId="{EF5BE061-BB0E-43B6-9850-6BF85246D974}" srcId="{F21695DF-C307-457A-86B9-04FBA58DC1E9}" destId="{655C0F0B-499C-4FB2-B1A0-9001CAD23386}" srcOrd="6" destOrd="0" parTransId="{0C3C0AE5-923B-410D-BD24-18AACD062F9B}" sibTransId="{930C0464-A6D6-493F-BA72-5265DFE3CCAE}"/>
    <dgm:cxn modelId="{EE40776E-A51B-495B-A654-7C1971B21C99}" type="presOf" srcId="{930C0464-A6D6-493F-BA72-5265DFE3CCAE}" destId="{3D62362D-83F0-4F76-A36B-9EB6ACB8EC4D}" srcOrd="0" destOrd="0" presId="urn:microsoft.com/office/officeart/2005/8/layout/cycle6"/>
    <dgm:cxn modelId="{1D182D56-77CC-4A38-BBF1-193285F436F4}" type="presOf" srcId="{C59F38D9-3E4D-4F87-8C7C-080AAF984152}" destId="{44466C35-85AC-486C-857B-D6F3E2428B2F}" srcOrd="0" destOrd="0" presId="urn:microsoft.com/office/officeart/2005/8/layout/cycle6"/>
    <dgm:cxn modelId="{9E285B78-CC57-403F-8D26-1E9323D8E001}" type="presOf" srcId="{A85DBA57-46CD-4C06-905B-D3AB31168A3A}" destId="{65E28CCA-3510-45FC-ABB2-960EE41E5A38}" srcOrd="0" destOrd="0" presId="urn:microsoft.com/office/officeart/2005/8/layout/cycle6"/>
    <dgm:cxn modelId="{25D86378-BEBA-4C07-BF21-0D39C8355FBA}" type="presOf" srcId="{655C0F0B-499C-4FB2-B1A0-9001CAD23386}" destId="{5F74E61D-4E77-4825-B6B3-ED9BA081B79E}" srcOrd="0" destOrd="0" presId="urn:microsoft.com/office/officeart/2005/8/layout/cycle6"/>
    <dgm:cxn modelId="{56650F80-FACF-422F-84A3-4220802893E8}" type="presOf" srcId="{7F4D3CFD-7F7D-4DB5-BC1C-20C4D75D20EE}" destId="{01387A35-63C4-4321-9FB6-1726F6EDA581}" srcOrd="0" destOrd="0" presId="urn:microsoft.com/office/officeart/2005/8/layout/cycle6"/>
    <dgm:cxn modelId="{3FA74BA5-B0CA-4C78-A9B3-C70A5121BC84}" type="presOf" srcId="{3505F510-5612-4C37-A38F-2F724031399D}" destId="{3B4BE6D7-1F70-4799-ABF5-3C040EDEE076}" srcOrd="0" destOrd="0" presId="urn:microsoft.com/office/officeart/2005/8/layout/cycle6"/>
    <dgm:cxn modelId="{84B97BA9-34E6-4F82-9827-93C669EE6BA9}" type="presOf" srcId="{3E77234F-CC64-4FAC-9A58-BC3F7FCAA5E3}" destId="{5E56C7DB-C707-49AC-BC53-46070ED189FD}" srcOrd="0" destOrd="0" presId="urn:microsoft.com/office/officeart/2005/8/layout/cycle6"/>
    <dgm:cxn modelId="{DCD3A0B9-2A7E-4F7D-97E8-CFE85EB3589A}" type="presOf" srcId="{8E0C8E89-6EFF-41D0-966C-47887C1C50C9}" destId="{35291467-B2CC-4BFD-A7A9-1B628A6A9AED}" srcOrd="0" destOrd="0" presId="urn:microsoft.com/office/officeart/2005/8/layout/cycle6"/>
    <dgm:cxn modelId="{289E08C4-4FB2-47D5-8D2C-C02EAACDD383}" type="presOf" srcId="{04275442-29ED-4BC1-8A8C-863EE2F0447D}" destId="{DFBC23F5-EB45-4C10-85C8-47BC919B3AD0}" srcOrd="0" destOrd="0" presId="urn:microsoft.com/office/officeart/2005/8/layout/cycle6"/>
    <dgm:cxn modelId="{1C0F2AE3-1843-47D6-B565-AFF4330CCA0F}" type="presOf" srcId="{F21695DF-C307-457A-86B9-04FBA58DC1E9}" destId="{3B97C86A-025D-4D7E-A4F4-E75A071F9DE1}" srcOrd="0" destOrd="0" presId="urn:microsoft.com/office/officeart/2005/8/layout/cycle6"/>
    <dgm:cxn modelId="{D27908E6-D5CD-40A4-B081-B965E11550DE}" srcId="{F21695DF-C307-457A-86B9-04FBA58DC1E9}" destId="{44776DA4-CCBC-4E63-8773-E34928E2B66A}" srcOrd="1" destOrd="0" parTransId="{55320962-E8A7-496F-80AD-49C188098F78}" sibTransId="{729A71FC-DAAC-466C-AF60-F21F5134C2E8}"/>
    <dgm:cxn modelId="{2E8B2AF3-52D4-4667-B966-19745E3B0A9D}" srcId="{F21695DF-C307-457A-86B9-04FBA58DC1E9}" destId="{3505F510-5612-4C37-A38F-2F724031399D}" srcOrd="3" destOrd="0" parTransId="{F86CBB44-7696-4E4B-9E44-D53FD246A967}" sibTransId="{04275442-29ED-4BC1-8A8C-863EE2F0447D}"/>
    <dgm:cxn modelId="{070352FD-18B2-4F75-BDE8-D8044543D57F}" type="presOf" srcId="{AE13FDF7-D166-4993-883E-1723A59DB072}" destId="{982DA65E-8B46-4804-831C-48E8F9A73764}" srcOrd="0" destOrd="0" presId="urn:microsoft.com/office/officeart/2005/8/layout/cycle6"/>
    <dgm:cxn modelId="{6F7D54E7-D48E-4EF3-A1B6-D31572428546}" type="presParOf" srcId="{3B97C86A-025D-4D7E-A4F4-E75A071F9DE1}" destId="{65E28CCA-3510-45FC-ABB2-960EE41E5A38}" srcOrd="0" destOrd="0" presId="urn:microsoft.com/office/officeart/2005/8/layout/cycle6"/>
    <dgm:cxn modelId="{B547095A-876A-4BC9-9126-1B36809928DB}" type="presParOf" srcId="{3B97C86A-025D-4D7E-A4F4-E75A071F9DE1}" destId="{3AD47ED4-5381-4C95-9CD0-32834D6425B5}" srcOrd="1" destOrd="0" presId="urn:microsoft.com/office/officeart/2005/8/layout/cycle6"/>
    <dgm:cxn modelId="{DDC9701F-58EF-4059-8583-2BF448D6BBAB}" type="presParOf" srcId="{3B97C86A-025D-4D7E-A4F4-E75A071F9DE1}" destId="{44466C35-85AC-486C-857B-D6F3E2428B2F}" srcOrd="2" destOrd="0" presId="urn:microsoft.com/office/officeart/2005/8/layout/cycle6"/>
    <dgm:cxn modelId="{2F0B7348-1D30-4AB0-ACAE-D31FC7F5A6B8}" type="presParOf" srcId="{3B97C86A-025D-4D7E-A4F4-E75A071F9DE1}" destId="{C030FC3A-D8DE-4582-BD01-A32F0FE232DB}" srcOrd="3" destOrd="0" presId="urn:microsoft.com/office/officeart/2005/8/layout/cycle6"/>
    <dgm:cxn modelId="{6768F259-7A9F-4B29-A078-1DEFE493D3D3}" type="presParOf" srcId="{3B97C86A-025D-4D7E-A4F4-E75A071F9DE1}" destId="{E5F0F857-C6B6-4B46-B1FA-2FD807F017AE}" srcOrd="4" destOrd="0" presId="urn:microsoft.com/office/officeart/2005/8/layout/cycle6"/>
    <dgm:cxn modelId="{A8BF20BD-C90C-4FB9-B4AC-62B4D7D0C1D1}" type="presParOf" srcId="{3B97C86A-025D-4D7E-A4F4-E75A071F9DE1}" destId="{4B447BD7-6AF5-4580-934B-A700CB18F9F2}" srcOrd="5" destOrd="0" presId="urn:microsoft.com/office/officeart/2005/8/layout/cycle6"/>
    <dgm:cxn modelId="{ADA20743-7540-4B14-8530-5F1D3CC23344}" type="presParOf" srcId="{3B97C86A-025D-4D7E-A4F4-E75A071F9DE1}" destId="{982DA65E-8B46-4804-831C-48E8F9A73764}" srcOrd="6" destOrd="0" presId="urn:microsoft.com/office/officeart/2005/8/layout/cycle6"/>
    <dgm:cxn modelId="{7E81C175-D982-4EAB-8737-4497DEAFFC2B}" type="presParOf" srcId="{3B97C86A-025D-4D7E-A4F4-E75A071F9DE1}" destId="{23467E41-56BD-45CE-8054-0DE488982AB0}" srcOrd="7" destOrd="0" presId="urn:microsoft.com/office/officeart/2005/8/layout/cycle6"/>
    <dgm:cxn modelId="{64CC2388-DB7A-4CA5-B41A-08169C9E510F}" type="presParOf" srcId="{3B97C86A-025D-4D7E-A4F4-E75A071F9DE1}" destId="{0909183D-5F52-4E69-A4F7-1E631149D235}" srcOrd="8" destOrd="0" presId="urn:microsoft.com/office/officeart/2005/8/layout/cycle6"/>
    <dgm:cxn modelId="{F19D9996-537A-4F82-A9F3-031CA5E39D49}" type="presParOf" srcId="{3B97C86A-025D-4D7E-A4F4-E75A071F9DE1}" destId="{3B4BE6D7-1F70-4799-ABF5-3C040EDEE076}" srcOrd="9" destOrd="0" presId="urn:microsoft.com/office/officeart/2005/8/layout/cycle6"/>
    <dgm:cxn modelId="{9D3F98A7-E4F0-4F16-B878-AD4ED653031F}" type="presParOf" srcId="{3B97C86A-025D-4D7E-A4F4-E75A071F9DE1}" destId="{8F744BD1-99C3-41B1-8015-4D0D00AADAF1}" srcOrd="10" destOrd="0" presId="urn:microsoft.com/office/officeart/2005/8/layout/cycle6"/>
    <dgm:cxn modelId="{7AE56E6A-6880-47AD-AB13-4937A050B644}" type="presParOf" srcId="{3B97C86A-025D-4D7E-A4F4-E75A071F9DE1}" destId="{DFBC23F5-EB45-4C10-85C8-47BC919B3AD0}" srcOrd="11" destOrd="0" presId="urn:microsoft.com/office/officeart/2005/8/layout/cycle6"/>
    <dgm:cxn modelId="{2D29E069-5E21-4D10-9EB2-996C75F1B886}" type="presParOf" srcId="{3B97C86A-025D-4D7E-A4F4-E75A071F9DE1}" destId="{01387A35-63C4-4321-9FB6-1726F6EDA581}" srcOrd="12" destOrd="0" presId="urn:microsoft.com/office/officeart/2005/8/layout/cycle6"/>
    <dgm:cxn modelId="{F6B1C418-910B-4EED-8123-6465188A3BC7}" type="presParOf" srcId="{3B97C86A-025D-4D7E-A4F4-E75A071F9DE1}" destId="{44A29D9C-1DCC-43BD-9FAE-8EE65D50F7A6}" srcOrd="13" destOrd="0" presId="urn:microsoft.com/office/officeart/2005/8/layout/cycle6"/>
    <dgm:cxn modelId="{D69D26C0-70D1-4C65-9BE5-DC009632402F}" type="presParOf" srcId="{3B97C86A-025D-4D7E-A4F4-E75A071F9DE1}" destId="{7525D05D-7BDA-46A8-97EB-245205390E79}" srcOrd="14" destOrd="0" presId="urn:microsoft.com/office/officeart/2005/8/layout/cycle6"/>
    <dgm:cxn modelId="{5442AD16-123D-4F71-973D-C0654863F52D}" type="presParOf" srcId="{3B97C86A-025D-4D7E-A4F4-E75A071F9DE1}" destId="{5E56C7DB-C707-49AC-BC53-46070ED189FD}" srcOrd="15" destOrd="0" presId="urn:microsoft.com/office/officeart/2005/8/layout/cycle6"/>
    <dgm:cxn modelId="{E29D352A-55C0-43CF-899B-54BF63C0DFD1}" type="presParOf" srcId="{3B97C86A-025D-4D7E-A4F4-E75A071F9DE1}" destId="{5AF2E7D1-B15B-4291-85E0-528E0D4ADCBD}" srcOrd="16" destOrd="0" presId="urn:microsoft.com/office/officeart/2005/8/layout/cycle6"/>
    <dgm:cxn modelId="{F86210E6-F4B3-40D5-98BE-3C76DAF6C445}" type="presParOf" srcId="{3B97C86A-025D-4D7E-A4F4-E75A071F9DE1}" destId="{35291467-B2CC-4BFD-A7A9-1B628A6A9AED}" srcOrd="17" destOrd="0" presId="urn:microsoft.com/office/officeart/2005/8/layout/cycle6"/>
    <dgm:cxn modelId="{F241ED39-406B-4608-840C-E70444FEC7DF}" type="presParOf" srcId="{3B97C86A-025D-4D7E-A4F4-E75A071F9DE1}" destId="{5F74E61D-4E77-4825-B6B3-ED9BA081B79E}" srcOrd="18" destOrd="0" presId="urn:microsoft.com/office/officeart/2005/8/layout/cycle6"/>
    <dgm:cxn modelId="{40A6D6AD-BE33-4205-9085-C79D3963F3F2}" type="presParOf" srcId="{3B97C86A-025D-4D7E-A4F4-E75A071F9DE1}" destId="{D14B426C-2342-4ACD-8306-566592FA29A3}" srcOrd="19" destOrd="0" presId="urn:microsoft.com/office/officeart/2005/8/layout/cycle6"/>
    <dgm:cxn modelId="{68DF756D-A12C-45DE-85A8-2C008482F699}" type="presParOf" srcId="{3B97C86A-025D-4D7E-A4F4-E75A071F9DE1}" destId="{3D62362D-83F0-4F76-A36B-9EB6ACB8EC4D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28CCA-3510-45FC-ABB2-960EE41E5A38}">
      <dsp:nvSpPr>
        <dsp:cNvPr id="0" name=""/>
        <dsp:cNvSpPr/>
      </dsp:nvSpPr>
      <dsp:spPr>
        <a:xfrm>
          <a:off x="1363957" y="1592"/>
          <a:ext cx="915280" cy="456128"/>
        </a:xfrm>
        <a:prstGeom prst="roundRect">
          <a:avLst/>
        </a:prstGeom>
        <a:solidFill>
          <a:srgbClr val="35496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>
              <a:latin typeface="Univers Condensed" panose="020B0506020202050204" pitchFamily="34" charset="0"/>
            </a:rPr>
            <a:t>Sécurité et domaine d’emploi</a:t>
          </a:r>
        </a:p>
      </dsp:txBody>
      <dsp:txXfrm>
        <a:off x="1386223" y="23858"/>
        <a:ext cx="870748" cy="411596"/>
      </dsp:txXfrm>
    </dsp:sp>
    <dsp:sp modelId="{44466C35-85AC-486C-857B-D6F3E2428B2F}">
      <dsp:nvSpPr>
        <dsp:cNvPr id="0" name=""/>
        <dsp:cNvSpPr/>
      </dsp:nvSpPr>
      <dsp:spPr>
        <a:xfrm>
          <a:off x="520923" y="229656"/>
          <a:ext cx="2601347" cy="2601347"/>
        </a:xfrm>
        <a:custGeom>
          <a:avLst/>
          <a:gdLst/>
          <a:ahLst/>
          <a:cxnLst/>
          <a:rect l="0" t="0" r="0" b="0"/>
          <a:pathLst>
            <a:path>
              <a:moveTo>
                <a:pt x="1761781" y="84478"/>
              </a:moveTo>
              <a:arcTo wR="1300673" hR="1300673" stAng="17445821" swAng="96325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30FC3A-D8DE-4582-BD01-A32F0FE232DB}">
      <dsp:nvSpPr>
        <dsp:cNvPr id="0" name=""/>
        <dsp:cNvSpPr/>
      </dsp:nvSpPr>
      <dsp:spPr>
        <a:xfrm>
          <a:off x="2380865" y="491309"/>
          <a:ext cx="915280" cy="456128"/>
        </a:xfrm>
        <a:prstGeom prst="roundRect">
          <a:avLst/>
        </a:prstGeom>
        <a:solidFill>
          <a:srgbClr val="35496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>
              <a:latin typeface="Univers Condensed" panose="020B0506020202050204" pitchFamily="34" charset="0"/>
            </a:rPr>
            <a:t>Acceptabilité</a:t>
          </a:r>
        </a:p>
      </dsp:txBody>
      <dsp:txXfrm>
        <a:off x="2403131" y="513575"/>
        <a:ext cx="870748" cy="411596"/>
      </dsp:txXfrm>
    </dsp:sp>
    <dsp:sp modelId="{4B447BD7-6AF5-4580-934B-A700CB18F9F2}">
      <dsp:nvSpPr>
        <dsp:cNvPr id="0" name=""/>
        <dsp:cNvSpPr/>
      </dsp:nvSpPr>
      <dsp:spPr>
        <a:xfrm>
          <a:off x="520923" y="229656"/>
          <a:ext cx="2601347" cy="2601347"/>
        </a:xfrm>
        <a:custGeom>
          <a:avLst/>
          <a:gdLst/>
          <a:ahLst/>
          <a:cxnLst/>
          <a:rect l="0" t="0" r="0" b="0"/>
          <a:pathLst>
            <a:path>
              <a:moveTo>
                <a:pt x="2466360" y="723675"/>
              </a:moveTo>
              <a:arcTo wR="1300673" hR="1300673" stAng="20019915" swAng="17249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DA65E-8B46-4804-831C-48E8F9A73764}">
      <dsp:nvSpPr>
        <dsp:cNvPr id="0" name=""/>
        <dsp:cNvSpPr/>
      </dsp:nvSpPr>
      <dsp:spPr>
        <a:xfrm>
          <a:off x="2632020" y="1591693"/>
          <a:ext cx="915280" cy="456128"/>
        </a:xfrm>
        <a:prstGeom prst="roundRect">
          <a:avLst/>
        </a:prstGeom>
        <a:solidFill>
          <a:srgbClr val="35496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>
              <a:latin typeface="Univers Condensed" panose="020B0506020202050204" pitchFamily="34" charset="0"/>
            </a:rPr>
            <a:t>Comportement</a:t>
          </a:r>
        </a:p>
      </dsp:txBody>
      <dsp:txXfrm>
        <a:off x="2654286" y="1613959"/>
        <a:ext cx="870748" cy="411596"/>
      </dsp:txXfrm>
    </dsp:sp>
    <dsp:sp modelId="{0909183D-5F52-4E69-A4F7-1E631149D235}">
      <dsp:nvSpPr>
        <dsp:cNvPr id="0" name=""/>
        <dsp:cNvSpPr/>
      </dsp:nvSpPr>
      <dsp:spPr>
        <a:xfrm>
          <a:off x="520923" y="229656"/>
          <a:ext cx="2601347" cy="2601347"/>
        </a:xfrm>
        <a:custGeom>
          <a:avLst/>
          <a:gdLst/>
          <a:ahLst/>
          <a:cxnLst/>
          <a:rect l="0" t="0" r="0" b="0"/>
          <a:pathLst>
            <a:path>
              <a:moveTo>
                <a:pt x="2491889" y="1822934"/>
              </a:moveTo>
              <a:arcTo wR="1300673" hR="1300673" stAng="1420435" swAng="135706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4BE6D7-1F70-4799-ABF5-3C040EDEE076}">
      <dsp:nvSpPr>
        <dsp:cNvPr id="0" name=""/>
        <dsp:cNvSpPr/>
      </dsp:nvSpPr>
      <dsp:spPr>
        <a:xfrm>
          <a:off x="1928298" y="2474133"/>
          <a:ext cx="915280" cy="456128"/>
        </a:xfrm>
        <a:prstGeom prst="roundRect">
          <a:avLst/>
        </a:prstGeom>
        <a:solidFill>
          <a:srgbClr val="35496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>
              <a:latin typeface="Univers Condensed" panose="020B0506020202050204" pitchFamily="34" charset="0"/>
            </a:rPr>
            <a:t>Environnement</a:t>
          </a:r>
        </a:p>
      </dsp:txBody>
      <dsp:txXfrm>
        <a:off x="1950564" y="2496399"/>
        <a:ext cx="870748" cy="411596"/>
      </dsp:txXfrm>
    </dsp:sp>
    <dsp:sp modelId="{DFBC23F5-EB45-4C10-85C8-47BC919B3AD0}">
      <dsp:nvSpPr>
        <dsp:cNvPr id="0" name=""/>
        <dsp:cNvSpPr/>
      </dsp:nvSpPr>
      <dsp:spPr>
        <a:xfrm>
          <a:off x="520923" y="229656"/>
          <a:ext cx="2601347" cy="2601347"/>
        </a:xfrm>
        <a:custGeom>
          <a:avLst/>
          <a:gdLst/>
          <a:ahLst/>
          <a:cxnLst/>
          <a:rect l="0" t="0" r="0" b="0"/>
          <a:pathLst>
            <a:path>
              <a:moveTo>
                <a:pt x="1405249" y="2597136"/>
              </a:moveTo>
              <a:arcTo wR="1300673" hR="1300673" stAng="5123302" swAng="55281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387A35-63C4-4321-9FB6-1726F6EDA581}">
      <dsp:nvSpPr>
        <dsp:cNvPr id="0" name=""/>
        <dsp:cNvSpPr/>
      </dsp:nvSpPr>
      <dsp:spPr>
        <a:xfrm>
          <a:off x="799398" y="2474133"/>
          <a:ext cx="915716" cy="456128"/>
        </a:xfrm>
        <a:prstGeom prst="roundRect">
          <a:avLst/>
        </a:prstGeom>
        <a:solidFill>
          <a:srgbClr val="35496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>
              <a:latin typeface="Univers Condensed" panose="020B0506020202050204" pitchFamily="34" charset="0"/>
            </a:rPr>
            <a:t>Trafic</a:t>
          </a:r>
        </a:p>
      </dsp:txBody>
      <dsp:txXfrm>
        <a:off x="821664" y="2496399"/>
        <a:ext cx="871184" cy="411596"/>
      </dsp:txXfrm>
    </dsp:sp>
    <dsp:sp modelId="{7525D05D-7BDA-46A8-97EB-245205390E79}">
      <dsp:nvSpPr>
        <dsp:cNvPr id="0" name=""/>
        <dsp:cNvSpPr/>
      </dsp:nvSpPr>
      <dsp:spPr>
        <a:xfrm>
          <a:off x="520923" y="229656"/>
          <a:ext cx="2601347" cy="2601347"/>
        </a:xfrm>
        <a:custGeom>
          <a:avLst/>
          <a:gdLst/>
          <a:ahLst/>
          <a:cxnLst/>
          <a:rect l="0" t="0" r="0" b="0"/>
          <a:pathLst>
            <a:path>
              <a:moveTo>
                <a:pt x="401925" y="2240888"/>
              </a:moveTo>
              <a:arcTo wR="1300673" hR="1300673" stAng="8022496" swAng="135706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56C7DB-C707-49AC-BC53-46070ED189FD}">
      <dsp:nvSpPr>
        <dsp:cNvPr id="0" name=""/>
        <dsp:cNvSpPr/>
      </dsp:nvSpPr>
      <dsp:spPr>
        <a:xfrm>
          <a:off x="95676" y="1591693"/>
          <a:ext cx="915716" cy="456128"/>
        </a:xfrm>
        <a:prstGeom prst="roundRect">
          <a:avLst/>
        </a:prstGeom>
        <a:solidFill>
          <a:srgbClr val="35496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latin typeface="Univers Condensed" panose="020B0506020202050204" pitchFamily="34" charset="0"/>
            </a:rPr>
            <a:t>Performance du service</a:t>
          </a:r>
        </a:p>
      </dsp:txBody>
      <dsp:txXfrm>
        <a:off x="117942" y="1613959"/>
        <a:ext cx="871184" cy="411596"/>
      </dsp:txXfrm>
    </dsp:sp>
    <dsp:sp modelId="{35291467-B2CC-4BFD-A7A9-1B628A6A9AED}">
      <dsp:nvSpPr>
        <dsp:cNvPr id="0" name=""/>
        <dsp:cNvSpPr/>
      </dsp:nvSpPr>
      <dsp:spPr>
        <a:xfrm>
          <a:off x="520923" y="229656"/>
          <a:ext cx="2601347" cy="2601347"/>
        </a:xfrm>
        <a:custGeom>
          <a:avLst/>
          <a:gdLst/>
          <a:ahLst/>
          <a:cxnLst/>
          <a:rect l="0" t="0" r="0" b="0"/>
          <a:pathLst>
            <a:path>
              <a:moveTo>
                <a:pt x="1154" y="1355457"/>
              </a:moveTo>
              <a:arcTo wR="1300673" hR="1300673" stAng="10655160" swAng="17249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74E61D-4E77-4825-B6B3-ED9BA081B79E}">
      <dsp:nvSpPr>
        <dsp:cNvPr id="0" name=""/>
        <dsp:cNvSpPr/>
      </dsp:nvSpPr>
      <dsp:spPr>
        <a:xfrm>
          <a:off x="347049" y="491309"/>
          <a:ext cx="915280" cy="456128"/>
        </a:xfrm>
        <a:prstGeom prst="roundRect">
          <a:avLst/>
        </a:prstGeom>
        <a:solidFill>
          <a:srgbClr val="35496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>
              <a:latin typeface="Univers Condensed" panose="020B0506020202050204" pitchFamily="34" charset="0"/>
            </a:rPr>
            <a:t>Economique et sociétal</a:t>
          </a:r>
        </a:p>
      </dsp:txBody>
      <dsp:txXfrm>
        <a:off x="369315" y="513575"/>
        <a:ext cx="870748" cy="411596"/>
      </dsp:txXfrm>
    </dsp:sp>
    <dsp:sp modelId="{3D62362D-83F0-4F76-A36B-9EB6ACB8EC4D}">
      <dsp:nvSpPr>
        <dsp:cNvPr id="0" name=""/>
        <dsp:cNvSpPr/>
      </dsp:nvSpPr>
      <dsp:spPr>
        <a:xfrm>
          <a:off x="520923" y="229656"/>
          <a:ext cx="2601347" cy="2601347"/>
        </a:xfrm>
        <a:custGeom>
          <a:avLst/>
          <a:gdLst/>
          <a:ahLst/>
          <a:cxnLst/>
          <a:rect l="0" t="0" r="0" b="0"/>
          <a:pathLst>
            <a:path>
              <a:moveTo>
                <a:pt x="521213" y="259427"/>
              </a:moveTo>
              <a:arcTo wR="1300673" hR="1300673" stAng="13990923" swAng="96325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050C982-8818-2143-A276-5F4B8F1C85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2EDEFF3-3EC6-DD43-9379-9B9138C653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CF2B7-9734-8447-947E-1C15A6010EB0}" type="datetimeFigureOut">
              <a:rPr lang="fr-FR" smtClean="0"/>
              <a:t>16/05/2023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B899008-1BAA-E646-8708-82AB03EEC5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76D0770-4C92-AC4D-A8F4-DF34C748E0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D2F8D-5852-2542-B2BB-85A0163240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68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88C51-E4C3-024D-949E-019F40A7DD73}" type="datetimeFigureOut">
              <a:rPr lang="fr-FR" smtClean="0"/>
              <a:t>16/05/2023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82989-8C50-C243-9E33-8D58DD751AD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746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82989-8C50-C243-9E33-8D58DD751AD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823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82989-8C50-C243-9E33-8D58DD751AD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594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82989-8C50-C243-9E33-8D58DD751AD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629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82989-8C50-C243-9E33-8D58DD751AD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146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955519"/>
            <a:ext cx="109728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dirty="0"/>
              <a:t>- Titre couverture -</a:t>
            </a:r>
          </a:p>
        </p:txBody>
      </p:sp>
    </p:spTree>
    <p:extLst>
      <p:ext uri="{BB962C8B-B14F-4D97-AF65-F5344CB8AC3E}">
        <p14:creationId xmlns:p14="http://schemas.microsoft.com/office/powerpoint/2010/main" val="215987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12192000" cy="6162204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509603"/>
            <a:ext cx="10972800" cy="1143000"/>
          </a:xfrm>
        </p:spPr>
        <p:txBody>
          <a:bodyPr/>
          <a:lstStyle>
            <a:lvl1pPr algn="ctr">
              <a:defRPr>
                <a:solidFill>
                  <a:srgbClr val="29385A"/>
                </a:solidFill>
              </a:defRPr>
            </a:lvl1pPr>
          </a:lstStyle>
          <a:p>
            <a:r>
              <a:rPr lang="fr-FR" dirty="0"/>
              <a:t>- Cliquez et modifiez le titre</a:t>
            </a:r>
            <a:br>
              <a:rPr lang="fr-FR" dirty="0"/>
            </a:br>
            <a:r>
              <a:rPr lang="fr-FR" dirty="0"/>
              <a:t>qui peut être très long sur deux lignes -</a:t>
            </a:r>
          </a:p>
        </p:txBody>
      </p:sp>
    </p:spTree>
    <p:extLst>
      <p:ext uri="{BB962C8B-B14F-4D97-AF65-F5344CB8AC3E}">
        <p14:creationId xmlns:p14="http://schemas.microsoft.com/office/powerpoint/2010/main" val="420791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2"/>
            <a:ext cx="12192001" cy="5956299"/>
          </a:xfrm>
          <a:prstGeom prst="rect">
            <a:avLst/>
          </a:prstGeom>
          <a:solidFill>
            <a:srgbClr val="2938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674703"/>
            <a:ext cx="10972800" cy="1143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- Cliquez et modifiez le titre</a:t>
            </a:r>
            <a:br>
              <a:rPr lang="fr-FR" dirty="0"/>
            </a:br>
            <a:r>
              <a:rPr lang="fr-FR" dirty="0"/>
              <a:t>qui peut être très long sur deux lignes -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A34152-F450-8C43-8E45-257CD14C3D06}"/>
              </a:ext>
            </a:extLst>
          </p:cNvPr>
          <p:cNvSpPr/>
          <p:nvPr userDrawn="1"/>
        </p:nvSpPr>
        <p:spPr>
          <a:xfrm>
            <a:off x="-1" y="5956300"/>
            <a:ext cx="12192001" cy="901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F022809A-2477-0E4D-8431-2C6EED6F45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97685" y="6147986"/>
            <a:ext cx="796628" cy="52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7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54B9B0-4480-9648-9B62-448A0380286C}"/>
              </a:ext>
            </a:extLst>
          </p:cNvPr>
          <p:cNvSpPr/>
          <p:nvPr userDrawn="1"/>
        </p:nvSpPr>
        <p:spPr>
          <a:xfrm>
            <a:off x="-1" y="1"/>
            <a:ext cx="12192001" cy="5967484"/>
          </a:xfrm>
          <a:prstGeom prst="rect">
            <a:avLst/>
          </a:prstGeom>
          <a:solidFill>
            <a:srgbClr val="E417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7C730A6-76A4-3543-A11A-EE6919292F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674703"/>
            <a:ext cx="10972800" cy="1143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- Cliquez et modifiez le titre</a:t>
            </a:r>
            <a:br>
              <a:rPr lang="fr-FR" dirty="0"/>
            </a:br>
            <a:r>
              <a:rPr lang="fr-FR" dirty="0"/>
              <a:t>qui peut être très long sur deux lignes -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A3CDBB-B041-DB47-AFF1-CFF1A4B62673}"/>
              </a:ext>
            </a:extLst>
          </p:cNvPr>
          <p:cNvSpPr/>
          <p:nvPr userDrawn="1"/>
        </p:nvSpPr>
        <p:spPr>
          <a:xfrm>
            <a:off x="-1" y="5956300"/>
            <a:ext cx="12192001" cy="901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264721F9-4528-CD45-B624-608C9F7C08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97685" y="6147986"/>
            <a:ext cx="796628" cy="52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3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61700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7F899A-2890-0F41-B1AC-9F04E5F17BBB}"/>
              </a:ext>
            </a:extLst>
          </p:cNvPr>
          <p:cNvSpPr/>
          <p:nvPr userDrawn="1"/>
        </p:nvSpPr>
        <p:spPr>
          <a:xfrm>
            <a:off x="5765800" y="6261100"/>
            <a:ext cx="660400" cy="40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2C04638C-596E-C54B-9FFB-BA661FCD56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5404" y="6328800"/>
            <a:ext cx="421192" cy="27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70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955519"/>
            <a:ext cx="109728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dirty="0"/>
              <a:t>- Titre couverture -</a:t>
            </a:r>
          </a:p>
        </p:txBody>
      </p:sp>
    </p:spTree>
    <p:extLst>
      <p:ext uri="{BB962C8B-B14F-4D97-AF65-F5344CB8AC3E}">
        <p14:creationId xmlns:p14="http://schemas.microsoft.com/office/powerpoint/2010/main" val="172135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latin typeface="Roboto Condensed Light"/>
                <a:cs typeface="Roboto Condensed Light"/>
              </a:defRPr>
            </a:lvl1pPr>
          </a:lstStyle>
          <a:p>
            <a:r>
              <a:rPr lang="fr-FR" dirty="0"/>
              <a:t>- Cliquez et modifiez le titre -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>
                <a:latin typeface="Univers Condensed" panose="020B0306020202040204" pitchFamily="34" charset="0"/>
                <a:cs typeface="Roboto Condensed Bold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ADFE13-6A6E-1B42-B0BA-D452B2EA0BC3}"/>
              </a:ext>
            </a:extLst>
          </p:cNvPr>
          <p:cNvSpPr/>
          <p:nvPr userDrawn="1"/>
        </p:nvSpPr>
        <p:spPr>
          <a:xfrm>
            <a:off x="5765800" y="6261100"/>
            <a:ext cx="660400" cy="40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9B8697CB-3F6D-4A4C-BF8F-06D741EE0E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5404" y="6328800"/>
            <a:ext cx="421192" cy="27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8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dirty="0"/>
              <a:t>- Cliquez et modifiez le titre -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609601" y="1803189"/>
            <a:ext cx="5175769" cy="4322974"/>
          </a:xfrm>
        </p:spPr>
        <p:txBody>
          <a:bodyPr/>
          <a:lstStyle>
            <a:lvl1pPr>
              <a:defRPr b="1" i="0">
                <a:latin typeface="Univers Condensed" panose="020B0306020202040204" pitchFamily="34" charset="0"/>
                <a:cs typeface="Roboto Condensed Bold"/>
              </a:defRPr>
            </a:lvl1pPr>
            <a:lvl2pPr>
              <a:defRPr b="1" i="0">
                <a:latin typeface="Univers Condensed" panose="020B0306020202040204" pitchFamily="34" charset="0"/>
              </a:defRPr>
            </a:lvl2pPr>
            <a:lvl3pPr>
              <a:defRPr b="0" i="0">
                <a:latin typeface="Univers Condensed Light" panose="020F0302020204030204" pitchFamily="34" charset="0"/>
                <a:cs typeface="Univers Condensed Light" panose="020F0302020204030204" pitchFamily="34" charset="0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0"/>
          </p:nvPr>
        </p:nvSpPr>
        <p:spPr>
          <a:xfrm>
            <a:off x="6381154" y="1803189"/>
            <a:ext cx="5201247" cy="4322974"/>
          </a:xfrm>
        </p:spPr>
        <p:txBody>
          <a:bodyPr/>
          <a:lstStyle>
            <a:lvl1pPr>
              <a:defRPr b="1" i="0">
                <a:latin typeface="Univers Condensed" panose="020B0306020202040204" pitchFamily="34" charset="0"/>
                <a:cs typeface="Roboto Condensed Bold"/>
              </a:defRPr>
            </a:lvl1pPr>
            <a:lvl2pPr>
              <a:defRPr b="1" i="0">
                <a:latin typeface="Univers Condensed" panose="020B0306020202040204" pitchFamily="34" charset="0"/>
              </a:defRPr>
            </a:lvl2pPr>
            <a:lvl3pPr>
              <a:defRPr/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BE5931-73E9-B748-8C71-1417D180E52F}"/>
              </a:ext>
            </a:extLst>
          </p:cNvPr>
          <p:cNvSpPr/>
          <p:nvPr userDrawn="1"/>
        </p:nvSpPr>
        <p:spPr>
          <a:xfrm>
            <a:off x="5765800" y="6261100"/>
            <a:ext cx="660400" cy="40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80BC9C9A-FC45-C342-8085-99F21516FB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5404" y="6328800"/>
            <a:ext cx="421192" cy="27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1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dirty="0"/>
              <a:t>- Cliquez et modifiez le titre -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10CEEB-BFFB-9C4B-8F08-23E6EC3B2CA2}"/>
              </a:ext>
            </a:extLst>
          </p:cNvPr>
          <p:cNvSpPr/>
          <p:nvPr userDrawn="1"/>
        </p:nvSpPr>
        <p:spPr>
          <a:xfrm>
            <a:off x="5765800" y="6261100"/>
            <a:ext cx="660400" cy="40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89A4E09-81C1-474B-A692-5122AFF780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5404" y="6328800"/>
            <a:ext cx="421192" cy="27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4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21AC-6664-8E4A-BDD4-C277EDA9970E}" type="datetimeFigureOut">
              <a:rPr lang="fr-FR" smtClean="0"/>
              <a:t>16/05/2023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A53F-67C4-0D4C-ACEE-B99D3C36DFF6}" type="slidenum">
              <a:rPr lang="fr-FR" smtClean="0"/>
              <a:t>‹#›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4B030C-B070-F14C-BFE3-92D4BA040DAE}"/>
              </a:ext>
            </a:extLst>
          </p:cNvPr>
          <p:cNvSpPr/>
          <p:nvPr userDrawn="1"/>
        </p:nvSpPr>
        <p:spPr>
          <a:xfrm>
            <a:off x="5765800" y="6261100"/>
            <a:ext cx="660400" cy="40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082FACD8-31BC-6141-9CC7-1353776C34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5404" y="6328800"/>
            <a:ext cx="421192" cy="27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6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44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latin typeface="Roboto Condensed Light"/>
                <a:cs typeface="Roboto Condensed Light"/>
              </a:defRPr>
            </a:lvl1pPr>
          </a:lstStyle>
          <a:p>
            <a:r>
              <a:rPr lang="fr-FR" dirty="0"/>
              <a:t>- Cliquez et modifiez le titre -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>
                <a:latin typeface="Univers Condensed" panose="020B0306020202040204" pitchFamily="34" charset="0"/>
                <a:cs typeface="Roboto Condensed Bold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ADFE13-6A6E-1B42-B0BA-D452B2EA0BC3}"/>
              </a:ext>
            </a:extLst>
          </p:cNvPr>
          <p:cNvSpPr/>
          <p:nvPr userDrawn="1"/>
        </p:nvSpPr>
        <p:spPr>
          <a:xfrm>
            <a:off x="5765800" y="6261100"/>
            <a:ext cx="660400" cy="40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9B8697CB-3F6D-4A4C-BF8F-06D741EE0E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5404" y="6328800"/>
            <a:ext cx="421192" cy="27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5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7069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340633"/>
            <a:ext cx="4011084" cy="4785531"/>
          </a:xfrm>
        </p:spPr>
        <p:txBody>
          <a:bodyPr/>
          <a:lstStyle>
            <a:lvl1pPr marL="0" indent="0">
              <a:buNone/>
              <a:defRPr sz="1400" b="0" i="0">
                <a:latin typeface="Univers Condensed Light" panose="020F0302020204030204" pitchFamily="34" charset="0"/>
                <a:cs typeface="Univers Condensed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idx="1"/>
          </p:nvPr>
        </p:nvSpPr>
        <p:spPr>
          <a:xfrm>
            <a:off x="5189587" y="273051"/>
            <a:ext cx="6392813" cy="58531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4E8F07-DEC1-4E40-8136-0628C239107D}"/>
              </a:ext>
            </a:extLst>
          </p:cNvPr>
          <p:cNvSpPr/>
          <p:nvPr userDrawn="1"/>
        </p:nvSpPr>
        <p:spPr>
          <a:xfrm>
            <a:off x="5765800" y="6261100"/>
            <a:ext cx="660400" cy="40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04C80C55-FF8D-B247-BAB1-502153CBCA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5404" y="6328800"/>
            <a:ext cx="421192" cy="27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1"/>
            <a:ext cx="12192001" cy="6162204"/>
          </a:xfrm>
          <a:prstGeom prst="rect">
            <a:avLst/>
          </a:prstGeom>
          <a:solidFill>
            <a:srgbClr val="2938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509603"/>
            <a:ext cx="10972800" cy="1143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- Cliquez et modifiez le titre</a:t>
            </a:r>
            <a:br>
              <a:rPr lang="fr-FR" dirty="0"/>
            </a:br>
            <a:r>
              <a:rPr lang="fr-FR" dirty="0"/>
              <a:t>qui peut être très long sur deux lignes -</a:t>
            </a:r>
          </a:p>
        </p:txBody>
      </p:sp>
    </p:spTree>
    <p:extLst>
      <p:ext uri="{BB962C8B-B14F-4D97-AF65-F5344CB8AC3E}">
        <p14:creationId xmlns:p14="http://schemas.microsoft.com/office/powerpoint/2010/main" val="345918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12192000" cy="6162204"/>
          </a:xfrm>
          <a:prstGeom prst="rect">
            <a:avLst/>
          </a:prstGeom>
          <a:solidFill>
            <a:srgbClr val="E417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509603"/>
            <a:ext cx="10972800" cy="1143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- Cliquez et modifiez le titre</a:t>
            </a:r>
            <a:br>
              <a:rPr lang="fr-FR" dirty="0"/>
            </a:br>
            <a:r>
              <a:rPr lang="fr-FR" dirty="0"/>
              <a:t>qui peut être très long sur deux lignes -</a:t>
            </a:r>
          </a:p>
        </p:txBody>
      </p:sp>
    </p:spTree>
    <p:extLst>
      <p:ext uri="{BB962C8B-B14F-4D97-AF65-F5344CB8AC3E}">
        <p14:creationId xmlns:p14="http://schemas.microsoft.com/office/powerpoint/2010/main" val="328560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12192000" cy="6162204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509603"/>
            <a:ext cx="10972800" cy="1143000"/>
          </a:xfrm>
        </p:spPr>
        <p:txBody>
          <a:bodyPr/>
          <a:lstStyle>
            <a:lvl1pPr algn="ctr">
              <a:defRPr>
                <a:solidFill>
                  <a:srgbClr val="29385A"/>
                </a:solidFill>
              </a:defRPr>
            </a:lvl1pPr>
          </a:lstStyle>
          <a:p>
            <a:r>
              <a:rPr lang="fr-FR" dirty="0"/>
              <a:t>- Cliquez et modifiez le titre</a:t>
            </a:r>
            <a:br>
              <a:rPr lang="fr-FR" dirty="0"/>
            </a:br>
            <a:r>
              <a:rPr lang="fr-FR" dirty="0"/>
              <a:t>qui peut être très long sur deux lignes -</a:t>
            </a:r>
          </a:p>
        </p:txBody>
      </p:sp>
    </p:spTree>
    <p:extLst>
      <p:ext uri="{BB962C8B-B14F-4D97-AF65-F5344CB8AC3E}">
        <p14:creationId xmlns:p14="http://schemas.microsoft.com/office/powerpoint/2010/main" val="322710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2"/>
            <a:ext cx="12192001" cy="5956299"/>
          </a:xfrm>
          <a:prstGeom prst="rect">
            <a:avLst/>
          </a:prstGeom>
          <a:solidFill>
            <a:srgbClr val="2938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674703"/>
            <a:ext cx="10972800" cy="1143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- Cliquez et modifiez le titre</a:t>
            </a:r>
            <a:br>
              <a:rPr lang="fr-FR" dirty="0"/>
            </a:br>
            <a:r>
              <a:rPr lang="fr-FR" dirty="0"/>
              <a:t>qui peut être très long sur deux lignes -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A34152-F450-8C43-8E45-257CD14C3D06}"/>
              </a:ext>
            </a:extLst>
          </p:cNvPr>
          <p:cNvSpPr/>
          <p:nvPr userDrawn="1"/>
        </p:nvSpPr>
        <p:spPr>
          <a:xfrm>
            <a:off x="-1" y="5956300"/>
            <a:ext cx="12192001" cy="901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F022809A-2477-0E4D-8431-2C6EED6F45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97685" y="6147986"/>
            <a:ext cx="796628" cy="52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1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54B9B0-4480-9648-9B62-448A0380286C}"/>
              </a:ext>
            </a:extLst>
          </p:cNvPr>
          <p:cNvSpPr/>
          <p:nvPr userDrawn="1"/>
        </p:nvSpPr>
        <p:spPr>
          <a:xfrm>
            <a:off x="-1" y="1"/>
            <a:ext cx="12192001" cy="5967484"/>
          </a:xfrm>
          <a:prstGeom prst="rect">
            <a:avLst/>
          </a:prstGeom>
          <a:solidFill>
            <a:srgbClr val="E417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7C730A6-76A4-3543-A11A-EE6919292F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674703"/>
            <a:ext cx="10972800" cy="1143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- Cliquez et modifiez le titre</a:t>
            </a:r>
            <a:br>
              <a:rPr lang="fr-FR" dirty="0"/>
            </a:br>
            <a:r>
              <a:rPr lang="fr-FR" dirty="0"/>
              <a:t>qui peut être très long sur deux lignes -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A3CDBB-B041-DB47-AFF1-CFF1A4B62673}"/>
              </a:ext>
            </a:extLst>
          </p:cNvPr>
          <p:cNvSpPr/>
          <p:nvPr userDrawn="1"/>
        </p:nvSpPr>
        <p:spPr>
          <a:xfrm>
            <a:off x="-1" y="5956300"/>
            <a:ext cx="12192001" cy="901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264721F9-4528-CD45-B624-608C9F7C08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97685" y="6147986"/>
            <a:ext cx="796628" cy="52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8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61700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7F899A-2890-0F41-B1AC-9F04E5F17BBB}"/>
              </a:ext>
            </a:extLst>
          </p:cNvPr>
          <p:cNvSpPr/>
          <p:nvPr userDrawn="1"/>
        </p:nvSpPr>
        <p:spPr>
          <a:xfrm>
            <a:off x="5765800" y="6261100"/>
            <a:ext cx="660400" cy="40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2C04638C-596E-C54B-9FFB-BA661FCD56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5404" y="6328800"/>
            <a:ext cx="421192" cy="27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955519"/>
            <a:ext cx="109728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- Titre couverture -</a:t>
            </a:r>
          </a:p>
        </p:txBody>
      </p:sp>
    </p:spTree>
    <p:extLst>
      <p:ext uri="{BB962C8B-B14F-4D97-AF65-F5344CB8AC3E}">
        <p14:creationId xmlns:p14="http://schemas.microsoft.com/office/powerpoint/2010/main" val="255331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latin typeface="Roboto Condensed Light"/>
                <a:cs typeface="Roboto Condensed Light"/>
              </a:defRPr>
            </a:lvl1pPr>
          </a:lstStyle>
          <a:p>
            <a:r>
              <a:rPr lang="fr-FR"/>
              <a:t>- Cliquez et modifiez le titre -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>
                <a:latin typeface="Univers Condensed" panose="020B0306020202040204" pitchFamily="34" charset="0"/>
                <a:cs typeface="Roboto Condensed Bold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ADFE13-6A6E-1B42-B0BA-D452B2EA0BC3}"/>
              </a:ext>
            </a:extLst>
          </p:cNvPr>
          <p:cNvSpPr/>
          <p:nvPr userDrawn="1"/>
        </p:nvSpPr>
        <p:spPr>
          <a:xfrm>
            <a:off x="5765800" y="6261100"/>
            <a:ext cx="660400" cy="40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FB54EAED-CFEC-42F9-A760-108E7E24C6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8053" y="6328800"/>
            <a:ext cx="315894" cy="27996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2307063-FA75-42EB-9C61-17C397E9FA62}"/>
              </a:ext>
            </a:extLst>
          </p:cNvPr>
          <p:cNvSpPr txBox="1"/>
          <p:nvPr userDrawn="1"/>
        </p:nvSpPr>
        <p:spPr>
          <a:xfrm>
            <a:off x="11499779" y="6529000"/>
            <a:ext cx="407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11AB65C-CAFA-4AD0-B41D-654BEC165FC3}" type="slidenum">
              <a:rPr lang="fr-FR" sz="1200" smtClean="0">
                <a:latin typeface="Univers Condensed Light" panose="020B0306020202040204" pitchFamily="34" charset="0"/>
              </a:rPr>
              <a:t>‹#›</a:t>
            </a:fld>
            <a:endParaRPr lang="fr-FR" sz="1200">
              <a:latin typeface="Univers Condensed Light" panose="020B03060202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72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- Cliquez et modifiez le titre -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609601" y="1803189"/>
            <a:ext cx="5175769" cy="4322974"/>
          </a:xfrm>
        </p:spPr>
        <p:txBody>
          <a:bodyPr/>
          <a:lstStyle>
            <a:lvl1pPr>
              <a:defRPr b="1" i="0">
                <a:latin typeface="Univers Condensed" panose="020B0306020202040204" pitchFamily="34" charset="0"/>
                <a:cs typeface="Roboto Condensed Bold"/>
              </a:defRPr>
            </a:lvl1pPr>
            <a:lvl2pPr>
              <a:defRPr b="1" i="0">
                <a:latin typeface="Univers Condensed" panose="020B0306020202040204" pitchFamily="34" charset="0"/>
              </a:defRPr>
            </a:lvl2pPr>
            <a:lvl3pPr>
              <a:defRPr b="0" i="0">
                <a:latin typeface="Univers Condensed Light" panose="020F0302020204030204" pitchFamily="34" charset="0"/>
                <a:cs typeface="Univers Condensed Light" panose="020F0302020204030204" pitchFamily="34" charset="0"/>
              </a:defRPr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0"/>
          </p:nvPr>
        </p:nvSpPr>
        <p:spPr>
          <a:xfrm>
            <a:off x="6381154" y="1803189"/>
            <a:ext cx="5201247" cy="4322974"/>
          </a:xfrm>
        </p:spPr>
        <p:txBody>
          <a:bodyPr/>
          <a:lstStyle>
            <a:lvl1pPr>
              <a:defRPr b="1" i="0">
                <a:latin typeface="Univers Condensed" panose="020B0306020202040204" pitchFamily="34" charset="0"/>
                <a:cs typeface="Roboto Condensed Bold"/>
              </a:defRPr>
            </a:lvl1pPr>
            <a:lvl2pPr>
              <a:defRPr b="1" i="0">
                <a:latin typeface="Univers Condensed" panose="020B0306020202040204" pitchFamily="34" charset="0"/>
              </a:defRPr>
            </a:lvl2pPr>
            <a:lvl3pPr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BE5931-73E9-B748-8C71-1417D180E52F}"/>
              </a:ext>
            </a:extLst>
          </p:cNvPr>
          <p:cNvSpPr/>
          <p:nvPr userDrawn="1"/>
        </p:nvSpPr>
        <p:spPr>
          <a:xfrm>
            <a:off x="5765800" y="6261100"/>
            <a:ext cx="660400" cy="40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9CBEF5CF-6A34-4289-9DDE-98F7B289D6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8053" y="6328800"/>
            <a:ext cx="315894" cy="27996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F9B21EF-F86C-4C18-A4DD-A5134FF14A58}"/>
              </a:ext>
            </a:extLst>
          </p:cNvPr>
          <p:cNvSpPr txBox="1"/>
          <p:nvPr userDrawn="1"/>
        </p:nvSpPr>
        <p:spPr>
          <a:xfrm>
            <a:off x="11499779" y="6529000"/>
            <a:ext cx="407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11AB65C-CAFA-4AD0-B41D-654BEC165FC3}" type="slidenum">
              <a:rPr lang="fr-FR" sz="1200" smtClean="0">
                <a:latin typeface="Univers Condensed Light" panose="020B0306020202040204" pitchFamily="34" charset="0"/>
              </a:rPr>
              <a:t>‹#›</a:t>
            </a:fld>
            <a:endParaRPr lang="fr-FR" sz="1200">
              <a:latin typeface="Univers Condensed Light" panose="020B03060202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06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dirty="0"/>
              <a:t>- Cliquez et modifiez le titre -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609601" y="1803189"/>
            <a:ext cx="5175769" cy="4322974"/>
          </a:xfrm>
        </p:spPr>
        <p:txBody>
          <a:bodyPr/>
          <a:lstStyle>
            <a:lvl1pPr>
              <a:defRPr b="1" i="0">
                <a:latin typeface="Univers Condensed" panose="020B0306020202040204" pitchFamily="34" charset="0"/>
                <a:cs typeface="Roboto Condensed Bold"/>
              </a:defRPr>
            </a:lvl1pPr>
            <a:lvl2pPr>
              <a:defRPr b="1" i="0">
                <a:latin typeface="Univers Condensed" panose="020B0306020202040204" pitchFamily="34" charset="0"/>
              </a:defRPr>
            </a:lvl2pPr>
            <a:lvl3pPr>
              <a:defRPr b="0" i="0">
                <a:latin typeface="Univers Condensed Light" panose="020F0302020204030204" pitchFamily="34" charset="0"/>
                <a:cs typeface="Univers Condensed Light" panose="020F0302020204030204" pitchFamily="34" charset="0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0"/>
          </p:nvPr>
        </p:nvSpPr>
        <p:spPr>
          <a:xfrm>
            <a:off x="6381154" y="1803189"/>
            <a:ext cx="5201247" cy="4322974"/>
          </a:xfrm>
        </p:spPr>
        <p:txBody>
          <a:bodyPr/>
          <a:lstStyle>
            <a:lvl1pPr>
              <a:defRPr b="1" i="0">
                <a:latin typeface="Univers Condensed" panose="020B0306020202040204" pitchFamily="34" charset="0"/>
                <a:cs typeface="Roboto Condensed Bold"/>
              </a:defRPr>
            </a:lvl1pPr>
            <a:lvl2pPr>
              <a:defRPr b="1" i="0">
                <a:latin typeface="Univers Condensed" panose="020B0306020202040204" pitchFamily="34" charset="0"/>
              </a:defRPr>
            </a:lvl2pPr>
            <a:lvl3pPr>
              <a:defRPr/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BE5931-73E9-B748-8C71-1417D180E52F}"/>
              </a:ext>
            </a:extLst>
          </p:cNvPr>
          <p:cNvSpPr/>
          <p:nvPr userDrawn="1"/>
        </p:nvSpPr>
        <p:spPr>
          <a:xfrm>
            <a:off x="5765800" y="6261100"/>
            <a:ext cx="660400" cy="40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80BC9C9A-FC45-C342-8085-99F21516FB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5404" y="6328800"/>
            <a:ext cx="421192" cy="27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7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- Cliquez et modifiez le titre -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10CEEB-BFFB-9C4B-8F08-23E6EC3B2CA2}"/>
              </a:ext>
            </a:extLst>
          </p:cNvPr>
          <p:cNvSpPr/>
          <p:nvPr userDrawn="1"/>
        </p:nvSpPr>
        <p:spPr>
          <a:xfrm>
            <a:off x="5765800" y="6261100"/>
            <a:ext cx="660400" cy="40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33C1D9C3-44AC-4311-8A50-E475B59C4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8053" y="6328800"/>
            <a:ext cx="315894" cy="27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3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A53F-67C4-0D4C-ACEE-B99D3C36DFF6}" type="slidenum">
              <a:rPr lang="fr-FR" smtClean="0"/>
              <a:t>‹#›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4B030C-B070-F14C-BFE3-92D4BA040DAE}"/>
              </a:ext>
            </a:extLst>
          </p:cNvPr>
          <p:cNvSpPr/>
          <p:nvPr userDrawn="1"/>
        </p:nvSpPr>
        <p:spPr>
          <a:xfrm>
            <a:off x="5765800" y="6261100"/>
            <a:ext cx="660400" cy="40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BB7056F3-F081-45DC-948C-C74C92BF15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8053" y="6328800"/>
            <a:ext cx="315894" cy="27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7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53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7069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340633"/>
            <a:ext cx="4011084" cy="4785531"/>
          </a:xfrm>
        </p:spPr>
        <p:txBody>
          <a:bodyPr/>
          <a:lstStyle>
            <a:lvl1pPr marL="0" indent="0">
              <a:buNone/>
              <a:defRPr sz="1400" b="0" i="0">
                <a:latin typeface="Univers Condensed Light" panose="020F0302020204030204" pitchFamily="34" charset="0"/>
                <a:cs typeface="Univers Condensed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idx="1"/>
          </p:nvPr>
        </p:nvSpPr>
        <p:spPr>
          <a:xfrm>
            <a:off x="5189587" y="273051"/>
            <a:ext cx="6392813" cy="58531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4E8F07-DEC1-4E40-8136-0628C239107D}"/>
              </a:ext>
            </a:extLst>
          </p:cNvPr>
          <p:cNvSpPr/>
          <p:nvPr userDrawn="1"/>
        </p:nvSpPr>
        <p:spPr>
          <a:xfrm>
            <a:off x="5765800" y="6261100"/>
            <a:ext cx="660400" cy="40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4681B4AA-FB60-4A94-862A-30A0E91FEB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8053" y="6328800"/>
            <a:ext cx="315894" cy="27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5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1"/>
            <a:ext cx="12192001" cy="6162204"/>
          </a:xfrm>
          <a:prstGeom prst="rect">
            <a:avLst/>
          </a:prstGeom>
          <a:solidFill>
            <a:srgbClr val="2938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509603"/>
            <a:ext cx="10972800" cy="1143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- Cliquez et modifiez le titre</a:t>
            </a:r>
            <a:br>
              <a:rPr lang="fr-FR"/>
            </a:br>
            <a:r>
              <a:rPr lang="fr-FR"/>
              <a:t>qui peut être très long sur deux lignes -</a:t>
            </a:r>
          </a:p>
        </p:txBody>
      </p:sp>
    </p:spTree>
    <p:extLst>
      <p:ext uri="{BB962C8B-B14F-4D97-AF65-F5344CB8AC3E}">
        <p14:creationId xmlns:p14="http://schemas.microsoft.com/office/powerpoint/2010/main" val="316607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12192000" cy="6162204"/>
          </a:xfrm>
          <a:prstGeom prst="rect">
            <a:avLst/>
          </a:prstGeom>
          <a:solidFill>
            <a:srgbClr val="E417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509603"/>
            <a:ext cx="10972800" cy="1143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- Cliquez et modifiez le titre</a:t>
            </a:r>
            <a:br>
              <a:rPr lang="fr-FR"/>
            </a:br>
            <a:r>
              <a:rPr lang="fr-FR"/>
              <a:t>qui peut être très long sur deux lignes -</a:t>
            </a:r>
          </a:p>
        </p:txBody>
      </p:sp>
    </p:spTree>
    <p:extLst>
      <p:ext uri="{BB962C8B-B14F-4D97-AF65-F5344CB8AC3E}">
        <p14:creationId xmlns:p14="http://schemas.microsoft.com/office/powerpoint/2010/main" val="239891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12192000" cy="6162204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509603"/>
            <a:ext cx="10972800" cy="1143000"/>
          </a:xfrm>
        </p:spPr>
        <p:txBody>
          <a:bodyPr/>
          <a:lstStyle>
            <a:lvl1pPr algn="ctr">
              <a:defRPr>
                <a:solidFill>
                  <a:srgbClr val="29385A"/>
                </a:solidFill>
              </a:defRPr>
            </a:lvl1pPr>
          </a:lstStyle>
          <a:p>
            <a:r>
              <a:rPr lang="fr-FR"/>
              <a:t>- Cliquez et modifiez le titre</a:t>
            </a:r>
            <a:br>
              <a:rPr lang="fr-FR"/>
            </a:br>
            <a:r>
              <a:rPr lang="fr-FR"/>
              <a:t>qui peut être très long sur deux lignes -</a:t>
            </a:r>
          </a:p>
        </p:txBody>
      </p:sp>
    </p:spTree>
    <p:extLst>
      <p:ext uri="{BB962C8B-B14F-4D97-AF65-F5344CB8AC3E}">
        <p14:creationId xmlns:p14="http://schemas.microsoft.com/office/powerpoint/2010/main" val="401122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2"/>
            <a:ext cx="12192001" cy="5956299"/>
          </a:xfrm>
          <a:prstGeom prst="rect">
            <a:avLst/>
          </a:prstGeom>
          <a:solidFill>
            <a:srgbClr val="2938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674703"/>
            <a:ext cx="10972800" cy="1143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- Cliquez et modifiez le titre</a:t>
            </a:r>
            <a:br>
              <a:rPr lang="fr-FR"/>
            </a:br>
            <a:r>
              <a:rPr lang="fr-FR"/>
              <a:t>qui peut être très long sur deux lignes -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A34152-F450-8C43-8E45-257CD14C3D06}"/>
              </a:ext>
            </a:extLst>
          </p:cNvPr>
          <p:cNvSpPr/>
          <p:nvPr userDrawn="1"/>
        </p:nvSpPr>
        <p:spPr>
          <a:xfrm>
            <a:off x="-1" y="5956300"/>
            <a:ext cx="12192001" cy="901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15EEC946-62EE-4ED5-A1CB-602F96000C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263" y="6147986"/>
            <a:ext cx="597471" cy="52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5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54B9B0-4480-9648-9B62-448A0380286C}"/>
              </a:ext>
            </a:extLst>
          </p:cNvPr>
          <p:cNvSpPr/>
          <p:nvPr userDrawn="1"/>
        </p:nvSpPr>
        <p:spPr>
          <a:xfrm>
            <a:off x="-1" y="1"/>
            <a:ext cx="12192001" cy="5967484"/>
          </a:xfrm>
          <a:prstGeom prst="rect">
            <a:avLst/>
          </a:prstGeom>
          <a:solidFill>
            <a:srgbClr val="E417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7C730A6-76A4-3543-A11A-EE6919292F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674703"/>
            <a:ext cx="10972800" cy="1143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- Cliquez et modifiez le titre</a:t>
            </a:r>
            <a:br>
              <a:rPr lang="fr-FR"/>
            </a:br>
            <a:r>
              <a:rPr lang="fr-FR"/>
              <a:t>qui peut être très long sur deux lignes -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A3CDBB-B041-DB47-AFF1-CFF1A4B62673}"/>
              </a:ext>
            </a:extLst>
          </p:cNvPr>
          <p:cNvSpPr/>
          <p:nvPr userDrawn="1"/>
        </p:nvSpPr>
        <p:spPr>
          <a:xfrm>
            <a:off x="-1" y="5956300"/>
            <a:ext cx="12192001" cy="901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9F6C851E-9C32-4845-815C-51D3618D3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263" y="6147986"/>
            <a:ext cx="597471" cy="52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0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61700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7F899A-2890-0F41-B1AC-9F04E5F17BBB}"/>
              </a:ext>
            </a:extLst>
          </p:cNvPr>
          <p:cNvSpPr/>
          <p:nvPr userDrawn="1"/>
        </p:nvSpPr>
        <p:spPr>
          <a:xfrm>
            <a:off x="5765800" y="6261100"/>
            <a:ext cx="660400" cy="40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923E5179-A13C-4240-80FF-83E6F8C2F8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8053" y="6328800"/>
            <a:ext cx="315894" cy="27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7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dirty="0"/>
              <a:t>- Cliquez et modifiez le titre -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10CEEB-BFFB-9C4B-8F08-23E6EC3B2CA2}"/>
              </a:ext>
            </a:extLst>
          </p:cNvPr>
          <p:cNvSpPr/>
          <p:nvPr userDrawn="1"/>
        </p:nvSpPr>
        <p:spPr>
          <a:xfrm>
            <a:off x="5765800" y="6261100"/>
            <a:ext cx="660400" cy="40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89A4E09-81C1-474B-A692-5122AFF780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5404" y="6328800"/>
            <a:ext cx="421192" cy="27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15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standard - avec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838200" y="365126"/>
            <a:ext cx="10515600" cy="622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9829800" cy="371476"/>
          </a:xfrm>
          <a:noFill/>
        </p:spPr>
        <p:txBody>
          <a:bodyPr>
            <a:noAutofit/>
          </a:bodyPr>
          <a:lstStyle>
            <a:lvl1pPr>
              <a:defRPr sz="2000" cap="all" baseline="0"/>
            </a:lvl1pPr>
          </a:lstStyle>
          <a:p>
            <a:r>
              <a:rPr lang="fr-FR"/>
              <a:t>TITRE DE LA PARTIE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70"/>
            <a:ext cx="9829800" cy="39687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2" name="Espace réservé du numéro de diapositive 5"/>
          <p:cNvSpPr txBox="1">
            <a:spLocks/>
          </p:cNvSpPr>
          <p:nvPr userDrawn="1"/>
        </p:nvSpPr>
        <p:spPr>
          <a:xfrm>
            <a:off x="10668000" y="371481"/>
            <a:ext cx="685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00E66D-F9DD-4CDF-989B-A81624997F1F}" type="slidenum">
              <a:rPr lang="fr-FR" sz="788" smtClean="0">
                <a:solidFill>
                  <a:schemeClr val="bg1"/>
                </a:solidFill>
              </a:rPr>
              <a:pPr/>
              <a:t>‹#›</a:t>
            </a:fld>
            <a:endParaRPr lang="fr-FR" sz="788">
              <a:solidFill>
                <a:schemeClr val="bg1"/>
              </a:solidFill>
            </a:endParaRPr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838200" y="6176966"/>
            <a:ext cx="10515600" cy="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4"/>
          </p:nvPr>
        </p:nvSpPr>
        <p:spPr>
          <a:xfrm>
            <a:off x="853019" y="1042989"/>
            <a:ext cx="10500783" cy="51323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9291" y="6356354"/>
            <a:ext cx="1066800" cy="40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86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latin typeface="Roboto Condensed Light"/>
                <a:cs typeface="Roboto Condensed Light"/>
              </a:defRPr>
            </a:lvl1pPr>
          </a:lstStyle>
          <a:p>
            <a:r>
              <a:rPr lang="fr-FR"/>
              <a:t>- Cliquez et modifiez le titre -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>
                <a:latin typeface="Univers Condensed" panose="020B0306020202040204" pitchFamily="34" charset="0"/>
                <a:cs typeface="Roboto Condensed Bold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ADFE13-6A6E-1B42-B0BA-D452B2EA0BC3}"/>
              </a:ext>
            </a:extLst>
          </p:cNvPr>
          <p:cNvSpPr/>
          <p:nvPr userDrawn="1"/>
        </p:nvSpPr>
        <p:spPr>
          <a:xfrm>
            <a:off x="5765800" y="6261100"/>
            <a:ext cx="660400" cy="40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FB54EAED-CFEC-42F9-A760-108E7E24C6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8053" y="6328800"/>
            <a:ext cx="315894" cy="279962"/>
          </a:xfrm>
          <a:prstGeom prst="rect">
            <a:avLst/>
          </a:prstGeom>
        </p:spPr>
      </p:pic>
      <p:sp>
        <p:nvSpPr>
          <p:cNvPr id="7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1708150" y="6608763"/>
            <a:ext cx="3536950" cy="174625"/>
          </a:xfrm>
        </p:spPr>
        <p:txBody>
          <a:bodyPr>
            <a:noAutofit/>
          </a:bodyPr>
          <a:lstStyle>
            <a:lvl1pPr marL="18000" indent="0">
              <a:buNone/>
              <a:defRPr sz="1050"/>
            </a:lvl1pPr>
          </a:lstStyle>
          <a:p>
            <a:pPr lvl="0"/>
            <a:r>
              <a:rPr lang="fr-FR"/>
              <a:t>9 juin 2021 – M. Bel &amp; S. Bordel (Cerema)</a:t>
            </a:r>
          </a:p>
        </p:txBody>
      </p:sp>
    </p:spTree>
    <p:extLst>
      <p:ext uri="{BB962C8B-B14F-4D97-AF65-F5344CB8AC3E}">
        <p14:creationId xmlns:p14="http://schemas.microsoft.com/office/powerpoint/2010/main" val="95928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204383"/>
            <a:ext cx="10747859" cy="4694767"/>
          </a:xfrm>
          <a:prstGeom prst="rect">
            <a:avLst/>
          </a:prstGeom>
        </p:spPr>
        <p:txBody>
          <a:bodyPr lIns="0" tIns="0" rIns="0" bIns="0"/>
          <a:lstStyle>
            <a:lvl1pPr marL="237061" indent="-237061">
              <a:spcBef>
                <a:spcPts val="400"/>
              </a:spcBef>
              <a:buClr>
                <a:schemeClr val="accent1"/>
              </a:buClr>
              <a:defRPr sz="2400"/>
            </a:lvl1pPr>
            <a:lvl2pPr marL="601118" indent="-245527">
              <a:spcBef>
                <a:spcPts val="400"/>
              </a:spcBef>
              <a:buClr>
                <a:schemeClr val="tx1"/>
              </a:buClr>
              <a:buFont typeface="Arial" pitchFamily="34" charset="0"/>
              <a:buChar char="−"/>
              <a:defRPr sz="2133"/>
            </a:lvl2pPr>
            <a:lvl3pPr marL="954593" indent="-234945">
              <a:spcBef>
                <a:spcPts val="400"/>
              </a:spcBef>
              <a:buClr>
                <a:schemeClr val="tx1"/>
              </a:buClr>
              <a:buFont typeface="Arial" pitchFamily="34" charset="0"/>
              <a:buChar char="−"/>
              <a:tabLst/>
              <a:defRPr sz="1867"/>
            </a:lvl3pPr>
            <a:lvl4pPr marL="1310185" indent="-237061">
              <a:spcBef>
                <a:spcPts val="400"/>
              </a:spcBef>
              <a:buClr>
                <a:schemeClr val="tx1"/>
              </a:buClr>
              <a:buFont typeface="Arial" pitchFamily="34" charset="0"/>
              <a:buChar char="−"/>
              <a:defRPr sz="1600"/>
            </a:lvl4pPr>
            <a:lvl5pPr marL="1674242" indent="-237061">
              <a:spcBef>
                <a:spcPts val="400"/>
              </a:spcBef>
              <a:buClr>
                <a:schemeClr val="tx1"/>
              </a:buClr>
              <a:buFont typeface="Arial" pitchFamily="34" charset="0"/>
              <a:buChar char="−"/>
              <a:defRPr sz="1333"/>
            </a:lvl5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Second niveau de texte</a:t>
            </a:r>
          </a:p>
          <a:p>
            <a:pPr lvl="2"/>
            <a:r>
              <a:rPr lang="fr-FR"/>
              <a:t>Troisième niveau de texte</a:t>
            </a:r>
          </a:p>
          <a:p>
            <a:pPr lvl="3"/>
            <a:r>
              <a:rPr lang="fr-FR"/>
              <a:t>Quatrième niveau de texte</a:t>
            </a:r>
          </a:p>
          <a:p>
            <a:pPr lvl="4"/>
            <a:r>
              <a:rPr lang="fr-FR"/>
              <a:t>Cinquième niveau de texte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241300" y="187331"/>
            <a:ext cx="11712000" cy="215900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lang="fr-FR" sz="1600" b="1" cap="all" baseline="0" noProof="1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cap="all"/>
              <a:t>00 titre de chapitre</a:t>
            </a:r>
            <a:endParaRPr lang="fr-FR" cap="all" noProof="1"/>
          </a:p>
        </p:txBody>
      </p:sp>
      <p:sp>
        <p:nvSpPr>
          <p:cNvPr id="8" name="Titre 3"/>
          <p:cNvSpPr>
            <a:spLocks noGrp="1"/>
          </p:cNvSpPr>
          <p:nvPr>
            <p:ph type="title" hasCustomPrompt="1"/>
          </p:nvPr>
        </p:nvSpPr>
        <p:spPr>
          <a:xfrm>
            <a:off x="241300" y="393887"/>
            <a:ext cx="11711517" cy="345157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cap="all" baseline="0"/>
            </a:lvl1pPr>
          </a:lstStyle>
          <a:p>
            <a:r>
              <a:rPr lang="fr-FR"/>
              <a:t>Titre de la page</a:t>
            </a:r>
          </a:p>
        </p:txBody>
      </p:sp>
    </p:spTree>
    <p:extLst>
      <p:ext uri="{BB962C8B-B14F-4D97-AF65-F5344CB8AC3E}">
        <p14:creationId xmlns:p14="http://schemas.microsoft.com/office/powerpoint/2010/main" val="2027602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2">
          <p15:clr>
            <a:srgbClr val="FBAE40"/>
          </p15:clr>
        </p15:guide>
        <p15:guide id="2" pos="340">
          <p15:clr>
            <a:srgbClr val="FBAE40"/>
          </p15:clr>
        </p15:guide>
        <p15:guide id="3" pos="5648">
          <p15:clr>
            <a:srgbClr val="FBAE40"/>
          </p15:clr>
        </p15:guide>
        <p15:guide id="4" pos="5420">
          <p15:clr>
            <a:srgbClr val="FBAE40"/>
          </p15:clr>
        </p15:guide>
        <p15:guide id="5" orient="horz" pos="113">
          <p15:clr>
            <a:srgbClr val="FBAE40"/>
          </p15:clr>
        </p15:guide>
        <p15:guide id="6" orient="horz" pos="227">
          <p15:clr>
            <a:srgbClr val="FBAE40"/>
          </p15:clr>
        </p15:guide>
        <p15:guide id="7" orient="horz" pos="341">
          <p15:clr>
            <a:srgbClr val="FBAE40"/>
          </p15:clr>
        </p15:guide>
        <p15:guide id="8" orient="horz" pos="567">
          <p15:clr>
            <a:srgbClr val="FBAE40"/>
          </p15:clr>
        </p15:guide>
        <p15:guide id="9" orient="horz" pos="278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21AC-6664-8E4A-BDD4-C277EDA9970E}" type="datetimeFigureOut">
              <a:rPr lang="fr-FR" smtClean="0"/>
              <a:t>16/05/2023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A53F-67C4-0D4C-ACEE-B99D3C36DFF6}" type="slidenum">
              <a:rPr lang="fr-FR" smtClean="0"/>
              <a:t>‹#›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4B030C-B070-F14C-BFE3-92D4BA040DAE}"/>
              </a:ext>
            </a:extLst>
          </p:cNvPr>
          <p:cNvSpPr/>
          <p:nvPr userDrawn="1"/>
        </p:nvSpPr>
        <p:spPr>
          <a:xfrm>
            <a:off x="5765800" y="6261100"/>
            <a:ext cx="660400" cy="40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082FACD8-31BC-6141-9CC7-1353776C34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5404" y="6328800"/>
            <a:ext cx="421192" cy="27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770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7069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340633"/>
            <a:ext cx="4011084" cy="4785531"/>
          </a:xfrm>
        </p:spPr>
        <p:txBody>
          <a:bodyPr/>
          <a:lstStyle>
            <a:lvl1pPr marL="0" indent="0">
              <a:buNone/>
              <a:defRPr sz="1400" b="0" i="0">
                <a:latin typeface="Univers Condensed Light" panose="020F0302020204030204" pitchFamily="34" charset="0"/>
                <a:cs typeface="Univers Condensed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idx="1"/>
          </p:nvPr>
        </p:nvSpPr>
        <p:spPr>
          <a:xfrm>
            <a:off x="5189587" y="273051"/>
            <a:ext cx="6392813" cy="58531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4E8F07-DEC1-4E40-8136-0628C239107D}"/>
              </a:ext>
            </a:extLst>
          </p:cNvPr>
          <p:cNvSpPr/>
          <p:nvPr userDrawn="1"/>
        </p:nvSpPr>
        <p:spPr>
          <a:xfrm>
            <a:off x="5765800" y="6261100"/>
            <a:ext cx="660400" cy="40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04C80C55-FF8D-B247-BAB1-502153CBCA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5404" y="6328800"/>
            <a:ext cx="421192" cy="27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8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1"/>
            <a:ext cx="12192001" cy="6162204"/>
          </a:xfrm>
          <a:prstGeom prst="rect">
            <a:avLst/>
          </a:prstGeom>
          <a:solidFill>
            <a:srgbClr val="2938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509603"/>
            <a:ext cx="10972800" cy="1143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- Cliquez et modifiez le titre</a:t>
            </a:r>
            <a:br>
              <a:rPr lang="fr-FR" dirty="0"/>
            </a:br>
            <a:r>
              <a:rPr lang="fr-FR" dirty="0"/>
              <a:t>qui peut être très long sur deux lignes -</a:t>
            </a:r>
          </a:p>
        </p:txBody>
      </p:sp>
    </p:spTree>
    <p:extLst>
      <p:ext uri="{BB962C8B-B14F-4D97-AF65-F5344CB8AC3E}">
        <p14:creationId xmlns:p14="http://schemas.microsoft.com/office/powerpoint/2010/main" val="1808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12192000" cy="6162204"/>
          </a:xfrm>
          <a:prstGeom prst="rect">
            <a:avLst/>
          </a:prstGeom>
          <a:solidFill>
            <a:srgbClr val="E417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509603"/>
            <a:ext cx="10972800" cy="1143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- Cliquez et modifiez le titre</a:t>
            </a:r>
            <a:br>
              <a:rPr lang="fr-FR" dirty="0"/>
            </a:br>
            <a:r>
              <a:rPr lang="fr-FR" dirty="0"/>
              <a:t>qui peut être très long sur deux lignes -</a:t>
            </a:r>
          </a:p>
        </p:txBody>
      </p:sp>
    </p:spTree>
    <p:extLst>
      <p:ext uri="{BB962C8B-B14F-4D97-AF65-F5344CB8AC3E}">
        <p14:creationId xmlns:p14="http://schemas.microsoft.com/office/powerpoint/2010/main" val="127004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 dirty="0"/>
              <a:t>- Cliquez et modifiez le titre -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86470" y="6536643"/>
            <a:ext cx="851977" cy="27058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b="0" i="0">
                <a:solidFill>
                  <a:srgbClr val="29385A"/>
                </a:solidFill>
                <a:latin typeface="Univers Condensed Light" panose="020F0302020204030204" pitchFamily="34" charset="0"/>
                <a:cs typeface="Univers Condensed Light" panose="020F0302020204030204" pitchFamily="34" charset="0"/>
              </a:defRPr>
            </a:lvl1pPr>
          </a:lstStyle>
          <a:p>
            <a:fld id="{DAF221AC-6664-8E4A-BDD4-C277EDA9970E}" type="datetimeFigureOut">
              <a:rPr lang="fr-FR" smtClean="0"/>
              <a:pPr/>
              <a:t>16/05/2023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9600" y="6536643"/>
            <a:ext cx="956733" cy="27058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b="0" i="0">
                <a:solidFill>
                  <a:srgbClr val="E4173F"/>
                </a:solidFill>
                <a:latin typeface="Univers Condensed Light" panose="020F0302020204030204" pitchFamily="34" charset="0"/>
                <a:cs typeface="Univers Condensed Light" panose="020F0302020204030204" pitchFamily="34" charset="0"/>
              </a:defRPr>
            </a:lvl1pPr>
          </a:lstStyle>
          <a:p>
            <a:fld id="{B9D1A53F-67C4-0D4C-ACEE-B99D3C36DFF6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8" name="Connecteur droit 7"/>
          <p:cNvCxnSpPr>
            <a:cxnSpLocks/>
          </p:cNvCxnSpPr>
          <p:nvPr userDrawn="1"/>
        </p:nvCxnSpPr>
        <p:spPr>
          <a:xfrm>
            <a:off x="568844" y="6476536"/>
            <a:ext cx="11054313" cy="0"/>
          </a:xfrm>
          <a:prstGeom prst="line">
            <a:avLst/>
          </a:prstGeom>
          <a:ln>
            <a:solidFill>
              <a:srgbClr val="29385A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651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800" b="0" i="0" kern="1200" spc="100">
          <a:solidFill>
            <a:srgbClr val="E4173F"/>
          </a:solidFill>
          <a:latin typeface="Univers Condensed Light" panose="020F0302020204030204" pitchFamily="34" charset="0"/>
          <a:ea typeface="+mj-ea"/>
          <a:cs typeface="Univers Condensed Light" panose="020F0302020204030204" pitchFamily="34" charset="0"/>
        </a:defRPr>
      </a:lvl1pPr>
    </p:titleStyle>
    <p:bodyStyle>
      <a:lvl1pPr marL="252000" indent="-234000" algn="l" defTabSz="4572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rgbClr val="E4173F"/>
        </a:buClr>
        <a:buSzPct val="100000"/>
        <a:buFont typeface="Courier New"/>
        <a:buChar char="o"/>
        <a:defRPr sz="2000" b="1" i="0" kern="1200" spc="100">
          <a:solidFill>
            <a:srgbClr val="29385A"/>
          </a:solidFill>
          <a:latin typeface="Univers Condensed" panose="020B0306020202040204" pitchFamily="34" charset="0"/>
          <a:ea typeface="+mn-ea"/>
          <a:cs typeface="Roboto Condensed Bold"/>
        </a:defRPr>
      </a:lvl1pPr>
      <a:lvl2pPr marL="597600" indent="-284400" algn="l" defTabSz="457200" rtl="0" eaLnBrk="1" latinLnBrk="0" hangingPunct="1">
        <a:lnSpc>
          <a:spcPct val="140000"/>
        </a:lnSpc>
        <a:spcBef>
          <a:spcPct val="20000"/>
        </a:spcBef>
        <a:buFont typeface="Courier New"/>
        <a:buChar char="o"/>
        <a:defRPr sz="1400" b="1" i="0" kern="1200" spc="100">
          <a:solidFill>
            <a:srgbClr val="29385A"/>
          </a:solidFill>
          <a:latin typeface="Univers Condensed" panose="020B0306020202040204" pitchFamily="34" charset="0"/>
          <a:ea typeface="+mn-ea"/>
          <a:cs typeface="Roboto Condensed Bold"/>
        </a:defRPr>
      </a:lvl2pPr>
      <a:lvl3pPr marL="874800" indent="-284400" algn="l" defTabSz="457200" rtl="0" eaLnBrk="1" latinLnBrk="0" hangingPunct="1">
        <a:lnSpc>
          <a:spcPct val="140000"/>
        </a:lnSpc>
        <a:spcBef>
          <a:spcPct val="20000"/>
        </a:spcBef>
        <a:buClr>
          <a:srgbClr val="29385A"/>
        </a:buClr>
        <a:buFont typeface="Lucida Grande"/>
        <a:buChar char="-"/>
        <a:defRPr sz="1400" b="0" i="0" kern="1200" spc="100">
          <a:solidFill>
            <a:srgbClr val="29385A"/>
          </a:solidFill>
          <a:latin typeface="Univers Condensed Light" panose="020F0302020204030204" pitchFamily="34" charset="0"/>
          <a:ea typeface="+mn-ea"/>
          <a:cs typeface="Univers Condensed Light" panose="020F030202020403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29385A"/>
          </a:solidFill>
          <a:latin typeface="Roboto Condensed Light"/>
          <a:ea typeface="+mn-ea"/>
          <a:cs typeface="Roboto Condensed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29385A"/>
          </a:solidFill>
          <a:latin typeface="Roboto Condensed Light"/>
          <a:ea typeface="+mn-ea"/>
          <a:cs typeface="Roboto Condensed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 dirty="0"/>
              <a:t>- Cliquez et modifiez le titre -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86470" y="6536643"/>
            <a:ext cx="851977" cy="27058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b="0" i="0">
                <a:solidFill>
                  <a:srgbClr val="29385A"/>
                </a:solidFill>
                <a:latin typeface="Univers Condensed Light" panose="020F0302020204030204" pitchFamily="34" charset="0"/>
                <a:cs typeface="Univers Condensed Light" panose="020F0302020204030204" pitchFamily="34" charset="0"/>
              </a:defRPr>
            </a:lvl1pPr>
          </a:lstStyle>
          <a:p>
            <a:fld id="{DAF221AC-6664-8E4A-BDD4-C277EDA9970E}" type="datetimeFigureOut">
              <a:rPr lang="fr-FR" smtClean="0"/>
              <a:pPr/>
              <a:t>16/05/2023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9600" y="6536643"/>
            <a:ext cx="956733" cy="27058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b="0" i="0">
                <a:solidFill>
                  <a:srgbClr val="E4173F"/>
                </a:solidFill>
                <a:latin typeface="Univers Condensed Light" panose="020F0302020204030204" pitchFamily="34" charset="0"/>
                <a:cs typeface="Univers Condensed Light" panose="020F0302020204030204" pitchFamily="34" charset="0"/>
              </a:defRPr>
            </a:lvl1pPr>
          </a:lstStyle>
          <a:p>
            <a:fld id="{B9D1A53F-67C4-0D4C-ACEE-B99D3C36DFF6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8" name="Connecteur droit 7"/>
          <p:cNvCxnSpPr>
            <a:cxnSpLocks/>
          </p:cNvCxnSpPr>
          <p:nvPr userDrawn="1"/>
        </p:nvCxnSpPr>
        <p:spPr>
          <a:xfrm>
            <a:off x="568844" y="6476536"/>
            <a:ext cx="11054313" cy="0"/>
          </a:xfrm>
          <a:prstGeom prst="line">
            <a:avLst/>
          </a:prstGeom>
          <a:ln>
            <a:solidFill>
              <a:srgbClr val="29385A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5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2" r:id="rId3"/>
    <p:sldLayoutId id="2147483654" r:id="rId4"/>
    <p:sldLayoutId id="2147483655" r:id="rId5"/>
    <p:sldLayoutId id="2147483662" r:id="rId6"/>
    <p:sldLayoutId id="2147483656" r:id="rId7"/>
    <p:sldLayoutId id="2147483659" r:id="rId8"/>
    <p:sldLayoutId id="2147483660" r:id="rId9"/>
    <p:sldLayoutId id="2147483661" r:id="rId10"/>
    <p:sldLayoutId id="2147483664" r:id="rId11"/>
    <p:sldLayoutId id="2147483665" r:id="rId12"/>
    <p:sldLayoutId id="2147483658" r:id="rId13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800" b="0" i="0" kern="1200" spc="100">
          <a:solidFill>
            <a:srgbClr val="E4173F"/>
          </a:solidFill>
          <a:latin typeface="Univers Condensed Light" panose="020F0302020204030204" pitchFamily="34" charset="0"/>
          <a:ea typeface="+mj-ea"/>
          <a:cs typeface="Univers Condensed Light" panose="020F0302020204030204" pitchFamily="34" charset="0"/>
        </a:defRPr>
      </a:lvl1pPr>
    </p:titleStyle>
    <p:bodyStyle>
      <a:lvl1pPr marL="252000" indent="-234000" algn="l" defTabSz="4572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rgbClr val="E4173F"/>
        </a:buClr>
        <a:buSzPct val="100000"/>
        <a:buFont typeface="Courier New"/>
        <a:buChar char="o"/>
        <a:defRPr sz="2000" b="1" i="0" kern="1200" spc="100">
          <a:solidFill>
            <a:srgbClr val="29385A"/>
          </a:solidFill>
          <a:latin typeface="Univers Condensed" panose="020B0306020202040204" pitchFamily="34" charset="0"/>
          <a:ea typeface="+mn-ea"/>
          <a:cs typeface="Roboto Condensed Bold"/>
        </a:defRPr>
      </a:lvl1pPr>
      <a:lvl2pPr marL="597600" indent="-284400" algn="l" defTabSz="457200" rtl="0" eaLnBrk="1" latinLnBrk="0" hangingPunct="1">
        <a:lnSpc>
          <a:spcPct val="140000"/>
        </a:lnSpc>
        <a:spcBef>
          <a:spcPct val="20000"/>
        </a:spcBef>
        <a:buFont typeface="Courier New"/>
        <a:buChar char="o"/>
        <a:defRPr sz="1400" b="1" i="0" kern="1200" spc="100">
          <a:solidFill>
            <a:srgbClr val="29385A"/>
          </a:solidFill>
          <a:latin typeface="Univers Condensed" panose="020B0306020202040204" pitchFamily="34" charset="0"/>
          <a:ea typeface="+mn-ea"/>
          <a:cs typeface="Roboto Condensed Bold"/>
        </a:defRPr>
      </a:lvl2pPr>
      <a:lvl3pPr marL="874800" indent="-284400" algn="l" defTabSz="457200" rtl="0" eaLnBrk="1" latinLnBrk="0" hangingPunct="1">
        <a:lnSpc>
          <a:spcPct val="140000"/>
        </a:lnSpc>
        <a:spcBef>
          <a:spcPct val="20000"/>
        </a:spcBef>
        <a:buClr>
          <a:srgbClr val="29385A"/>
        </a:buClr>
        <a:buFont typeface="Lucida Grande"/>
        <a:buChar char="-"/>
        <a:defRPr sz="1400" b="0" i="0" kern="1200" spc="100">
          <a:solidFill>
            <a:srgbClr val="29385A"/>
          </a:solidFill>
          <a:latin typeface="Univers Condensed Light" panose="020F0302020204030204" pitchFamily="34" charset="0"/>
          <a:ea typeface="+mn-ea"/>
          <a:cs typeface="Univers Condensed Light" panose="020F030202020403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29385A"/>
          </a:solidFill>
          <a:latin typeface="Roboto Condensed Light"/>
          <a:ea typeface="+mn-ea"/>
          <a:cs typeface="Roboto Condensed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29385A"/>
          </a:solidFill>
          <a:latin typeface="Roboto Condensed Light"/>
          <a:ea typeface="+mn-ea"/>
          <a:cs typeface="Roboto Condensed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/>
              <a:t>- Cliquez et modifiez le titre -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86470" y="6536643"/>
            <a:ext cx="851977" cy="27058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b="0" i="0">
                <a:solidFill>
                  <a:srgbClr val="29385A"/>
                </a:solidFill>
                <a:latin typeface="Univers Condensed Light" panose="020F0302020204030204" pitchFamily="34" charset="0"/>
                <a:cs typeface="Univers Condensed Light" panose="020F030202020403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9600" y="6536643"/>
            <a:ext cx="956733" cy="27058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b="0" i="0">
                <a:solidFill>
                  <a:srgbClr val="E4173F"/>
                </a:solidFill>
                <a:latin typeface="Univers Condensed Light" panose="020F0302020204030204" pitchFamily="34" charset="0"/>
                <a:cs typeface="Univers Condensed Light" panose="020F0302020204030204" pitchFamily="34" charset="0"/>
              </a:defRPr>
            </a:lvl1pPr>
          </a:lstStyle>
          <a:p>
            <a:fld id="{B9D1A53F-67C4-0D4C-ACEE-B99D3C36DFF6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8" name="Connecteur droit 7"/>
          <p:cNvCxnSpPr>
            <a:cxnSpLocks/>
          </p:cNvCxnSpPr>
          <p:nvPr userDrawn="1"/>
        </p:nvCxnSpPr>
        <p:spPr>
          <a:xfrm>
            <a:off x="568844" y="6476536"/>
            <a:ext cx="11054313" cy="0"/>
          </a:xfrm>
          <a:prstGeom prst="line">
            <a:avLst/>
          </a:prstGeom>
          <a:ln>
            <a:solidFill>
              <a:srgbClr val="29385A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7A99DFE4-44B9-4F54-AFC9-8DF8F77D8C1B}"/>
              </a:ext>
            </a:extLst>
          </p:cNvPr>
          <p:cNvSpPr txBox="1"/>
          <p:nvPr userDrawn="1"/>
        </p:nvSpPr>
        <p:spPr>
          <a:xfrm>
            <a:off x="7599299" y="6548824"/>
            <a:ext cx="25539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0" i="0">
                <a:solidFill>
                  <a:srgbClr val="29385A"/>
                </a:solidFill>
                <a:latin typeface="Univers Condensed Light" panose="020B0306020202040204" pitchFamily="34" charset="0"/>
              </a:rPr>
              <a:t>STRICTEMENT CONFIDENTIEL CONSORTIUM SAM</a:t>
            </a:r>
          </a:p>
        </p:txBody>
      </p:sp>
    </p:spTree>
    <p:extLst>
      <p:ext uri="{BB962C8B-B14F-4D97-AF65-F5344CB8AC3E}">
        <p14:creationId xmlns:p14="http://schemas.microsoft.com/office/powerpoint/2010/main" val="2419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800" b="0" i="0" kern="1200" spc="100">
          <a:solidFill>
            <a:srgbClr val="E4173F"/>
          </a:solidFill>
          <a:latin typeface="Univers Condensed Light" panose="020F0302020204030204" pitchFamily="34" charset="0"/>
          <a:ea typeface="+mj-ea"/>
          <a:cs typeface="Univers Condensed Light" panose="020F0302020204030204" pitchFamily="34" charset="0"/>
        </a:defRPr>
      </a:lvl1pPr>
    </p:titleStyle>
    <p:bodyStyle>
      <a:lvl1pPr marL="252000" indent="-234000" algn="l" defTabSz="4572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rgbClr val="E4173F"/>
        </a:buClr>
        <a:buSzPct val="100000"/>
        <a:buFont typeface="Courier New"/>
        <a:buChar char="o"/>
        <a:defRPr sz="2000" b="1" i="0" kern="1200" spc="100">
          <a:solidFill>
            <a:srgbClr val="29385A"/>
          </a:solidFill>
          <a:latin typeface="Univers Condensed" panose="020B0306020202040204" pitchFamily="34" charset="0"/>
          <a:ea typeface="+mn-ea"/>
          <a:cs typeface="Roboto Condensed Bold"/>
        </a:defRPr>
      </a:lvl1pPr>
      <a:lvl2pPr marL="597600" indent="-284400" algn="l" defTabSz="457200" rtl="0" eaLnBrk="1" latinLnBrk="0" hangingPunct="1">
        <a:lnSpc>
          <a:spcPct val="140000"/>
        </a:lnSpc>
        <a:spcBef>
          <a:spcPct val="20000"/>
        </a:spcBef>
        <a:buFont typeface="Courier New"/>
        <a:buChar char="o"/>
        <a:defRPr sz="1400" b="1" i="0" kern="1200" spc="100">
          <a:solidFill>
            <a:srgbClr val="29385A"/>
          </a:solidFill>
          <a:latin typeface="Univers Condensed" panose="020B0306020202040204" pitchFamily="34" charset="0"/>
          <a:ea typeface="+mn-ea"/>
          <a:cs typeface="Roboto Condensed Bold"/>
        </a:defRPr>
      </a:lvl2pPr>
      <a:lvl3pPr marL="874800" indent="-284400" algn="l" defTabSz="457200" rtl="0" eaLnBrk="1" latinLnBrk="0" hangingPunct="1">
        <a:lnSpc>
          <a:spcPct val="140000"/>
        </a:lnSpc>
        <a:spcBef>
          <a:spcPct val="20000"/>
        </a:spcBef>
        <a:buClr>
          <a:srgbClr val="29385A"/>
        </a:buClr>
        <a:buFont typeface="Lucida Grande"/>
        <a:buChar char="-"/>
        <a:defRPr sz="1400" b="0" i="0" kern="1200" spc="100">
          <a:solidFill>
            <a:srgbClr val="29385A"/>
          </a:solidFill>
          <a:latin typeface="Univers Condensed Light" panose="020F0302020204030204" pitchFamily="34" charset="0"/>
          <a:ea typeface="+mn-ea"/>
          <a:cs typeface="Univers Condensed Light" panose="020F030202020403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29385A"/>
          </a:solidFill>
          <a:latin typeface="Roboto Condensed Light"/>
          <a:ea typeface="+mn-ea"/>
          <a:cs typeface="Roboto Condensed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29385A"/>
          </a:solidFill>
          <a:latin typeface="Roboto Condensed Light"/>
          <a:ea typeface="+mn-ea"/>
          <a:cs typeface="Roboto Condensed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diagramData" Target="../diagrams/data1.xml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11" Type="http://schemas.microsoft.com/office/2007/relationships/diagramDrawing" Target="../diagrams/drawing1.xml"/><Relationship Id="rId5" Type="http://schemas.openxmlformats.org/officeDocument/2006/relationships/image" Target="../media/image11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0.pn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16.jpeg"/><Relationship Id="rId7" Type="http://schemas.openxmlformats.org/officeDocument/2006/relationships/image" Target="../media/image20.svg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0441"/>
            <a:ext cx="12192000" cy="5517561"/>
          </a:xfrm>
          <a:prstGeom prst="rect">
            <a:avLst/>
          </a:prstGeom>
          <a:solidFill>
            <a:srgbClr val="2938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9310" y="1775117"/>
            <a:ext cx="5368907" cy="1370599"/>
          </a:xfrm>
        </p:spPr>
        <p:txBody>
          <a:bodyPr>
            <a:noAutofit/>
          </a:bodyPr>
          <a:lstStyle/>
          <a:p>
            <a:pPr algn="l"/>
            <a:r>
              <a:rPr lang="fr-FR" sz="3600" b="1" dirty="0">
                <a:solidFill>
                  <a:schemeClr val="bg1"/>
                </a:solidFill>
              </a:rPr>
              <a:t>Présentation du projet SAM</a:t>
            </a:r>
            <a:endParaRPr lang="fr-FR" sz="3600" dirty="0">
              <a:solidFill>
                <a:schemeClr val="bg1"/>
              </a:solidFill>
            </a:endParaRPr>
          </a:p>
        </p:txBody>
      </p:sp>
      <p:pic>
        <p:nvPicPr>
          <p:cNvPr id="3" name="Image 2" descr="logo -sam_Plan de travail 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713" y="143941"/>
            <a:ext cx="3200111" cy="1043642"/>
          </a:xfrm>
          <a:prstGeom prst="rect">
            <a:avLst/>
          </a:prstGeom>
        </p:spPr>
      </p:pic>
      <p:pic>
        <p:nvPicPr>
          <p:cNvPr id="7" name="Image 6" descr="Une image contenant table, intérieur&#10;&#10;Description générée automatiquement">
            <a:extLst>
              <a:ext uri="{FF2B5EF4-FFF2-40B4-BE49-F238E27FC236}">
                <a16:creationId xmlns:a16="http://schemas.microsoft.com/office/drawing/2014/main" id="{901D78D4-61FF-44DF-AA3E-8C2861AB6D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4272" y="2592687"/>
            <a:ext cx="6223379" cy="4265313"/>
          </a:xfrm>
          <a:prstGeom prst="rect">
            <a:avLst/>
          </a:prstGeom>
        </p:spPr>
      </p:pic>
      <p:pic>
        <p:nvPicPr>
          <p:cNvPr id="8" name="Picture 2" descr="RÃ©sultat de recherche d'images pour &quot;investir l'avenir&quot;">
            <a:extLst>
              <a:ext uri="{FF2B5EF4-FFF2-40B4-BE49-F238E27FC236}">
                <a16:creationId xmlns:a16="http://schemas.microsoft.com/office/drawing/2014/main" id="{3E04E61A-EAE1-4646-B2C6-AD200D61A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3518" y="217878"/>
            <a:ext cx="895769" cy="89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BE84B034-41D5-48FD-8A84-77119F7F4CC6}"/>
              </a:ext>
            </a:extLst>
          </p:cNvPr>
          <p:cNvSpPr txBox="1">
            <a:spLocks/>
          </p:cNvSpPr>
          <p:nvPr/>
        </p:nvSpPr>
        <p:spPr>
          <a:xfrm>
            <a:off x="1052713" y="3638070"/>
            <a:ext cx="4689337" cy="125403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spc="100">
                <a:solidFill>
                  <a:srgbClr val="E4173F"/>
                </a:solidFill>
                <a:latin typeface="Roboto Condensed Light"/>
                <a:ea typeface="+mj-ea"/>
                <a:cs typeface="Roboto Condensed Ligh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E4173F"/>
                </a:solidFill>
                <a:effectLst/>
                <a:uLnTx/>
                <a:uFillTx/>
                <a:latin typeface="Univers Condensed" panose="020B0506020202050204" pitchFamily="34" charset="0"/>
                <a:ea typeface="+mj-ea"/>
                <a:cs typeface="Univers Condensed Light" panose="020F0302020204030204" pitchFamily="34" charset="0"/>
              </a:rPr>
              <a:t>S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 Condensed" panose="020B0506020202050204" pitchFamily="34" charset="0"/>
                <a:ea typeface="+mj-ea"/>
                <a:cs typeface="Univers Condensed Light" panose="020F0302020204030204" pitchFamily="34" charset="0"/>
              </a:rPr>
              <a:t>écurité et</a:t>
            </a: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E4173F"/>
                </a:solidFill>
                <a:effectLst/>
                <a:uLnTx/>
                <a:uFillTx/>
                <a:latin typeface="Univers Condensed" panose="020B0506020202050204" pitchFamily="34" charset="0"/>
                <a:ea typeface="+mj-ea"/>
                <a:cs typeface="Univers Condensed Light" panose="020F0302020204030204" pitchFamily="34" charset="0"/>
              </a:rPr>
              <a:t>A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 Condensed" panose="020B0506020202050204" pitchFamily="34" charset="0"/>
                <a:ea typeface="+mj-ea"/>
                <a:cs typeface="Univers Condensed Light" panose="020F0302020204030204" pitchFamily="34" charset="0"/>
              </a:rPr>
              <a:t>cceptabilité de la conduite et de la</a:t>
            </a: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E4173F"/>
                </a:solidFill>
                <a:effectLst/>
                <a:uLnTx/>
                <a:uFillTx/>
                <a:latin typeface="Univers Condensed" panose="020B0506020202050204" pitchFamily="34" charset="0"/>
                <a:ea typeface="+mj-ea"/>
                <a:cs typeface="Univers Condensed Light" panose="020F0302020204030204" pitchFamily="34" charset="0"/>
              </a:rPr>
              <a:t>M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 Condensed" panose="020B0506020202050204" pitchFamily="34" charset="0"/>
                <a:ea typeface="+mj-ea"/>
                <a:cs typeface="Univers Condensed Light" panose="020F0302020204030204" pitchFamily="34" charset="0"/>
              </a:rPr>
              <a:t>obilité autonome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B2EC09C7-6BAD-4C58-9EC7-3D0122A22DEB}"/>
              </a:ext>
            </a:extLst>
          </p:cNvPr>
          <p:cNvSpPr txBox="1">
            <a:spLocks/>
          </p:cNvSpPr>
          <p:nvPr/>
        </p:nvSpPr>
        <p:spPr>
          <a:xfrm>
            <a:off x="1049310" y="5384459"/>
            <a:ext cx="4562596" cy="72077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spc="100">
                <a:solidFill>
                  <a:srgbClr val="E4173F"/>
                </a:solidFill>
                <a:latin typeface="Roboto Condensed Light"/>
                <a:ea typeface="+mj-ea"/>
                <a:cs typeface="Roboto Condensed Light"/>
              </a:defRPr>
            </a:lvl1pPr>
          </a:lstStyle>
          <a:p>
            <a:pPr lvl="0" algn="l">
              <a:lnSpc>
                <a:spcPct val="130000"/>
              </a:lnSpc>
            </a:pPr>
            <a:r>
              <a:rPr lang="fr-FR" sz="1400" spc="0" dirty="0">
                <a:solidFill>
                  <a:srgbClr val="FFFFFF"/>
                </a:solidFill>
                <a:latin typeface="Univers Condensed" panose="020B0306020202040204" pitchFamily="34" charset="0"/>
                <a:cs typeface="Univers Condensed Light" panose="020F0302020204030204" pitchFamily="34" charset="0"/>
              </a:rPr>
              <a:t>Opération réalisée avec le concours des Investissements d’avenir de l’Etat confiés à l’ADEME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5155A367-642E-402E-843A-BDAA51D6A5CD}"/>
              </a:ext>
            </a:extLst>
          </p:cNvPr>
          <p:cNvSpPr txBox="1">
            <a:spLocks/>
          </p:cNvSpPr>
          <p:nvPr/>
        </p:nvSpPr>
        <p:spPr>
          <a:xfrm>
            <a:off x="2041392" y="6278880"/>
            <a:ext cx="1337534" cy="41234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spc="100">
                <a:solidFill>
                  <a:srgbClr val="E4173F"/>
                </a:solidFill>
                <a:latin typeface="Roboto Condensed Light"/>
                <a:ea typeface="+mj-ea"/>
                <a:cs typeface="Roboto Condensed Light"/>
              </a:defRPr>
            </a:lvl1pPr>
          </a:lstStyle>
          <a:p>
            <a:pPr algn="l"/>
            <a:r>
              <a:rPr lang="fr-FR" sz="1800" dirty="0">
                <a:solidFill>
                  <a:schemeClr val="bg1"/>
                </a:solidFill>
                <a:latin typeface="Univers Condensed"/>
                <a:cs typeface="Univers Condensed Light" panose="020F0302020204030204" pitchFamily="34" charset="0"/>
              </a:rPr>
              <a:t>mai 2023</a:t>
            </a:r>
            <a:endParaRPr lang="fr-FR" sz="1800" dirty="0">
              <a:solidFill>
                <a:schemeClr val="bg1"/>
              </a:solidFill>
              <a:latin typeface="Univers Condensed" panose="020B0506020202050204" pitchFamily="34" charset="0"/>
              <a:cs typeface="Univers Condensed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06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FB3BCB15-0708-4B3F-92EF-A890907F3166}"/>
              </a:ext>
            </a:extLst>
          </p:cNvPr>
          <p:cNvSpPr txBox="1">
            <a:spLocks/>
          </p:cNvSpPr>
          <p:nvPr/>
        </p:nvSpPr>
        <p:spPr>
          <a:xfrm>
            <a:off x="587115" y="172277"/>
            <a:ext cx="1101777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800" b="0" i="0" kern="1200" spc="100">
                <a:solidFill>
                  <a:srgbClr val="E4173F"/>
                </a:solidFill>
                <a:latin typeface="Roboto Condensed Light"/>
                <a:ea typeface="+mj-ea"/>
                <a:cs typeface="Roboto Condensed Light"/>
              </a:defRPr>
            </a:lvl1pPr>
          </a:lstStyle>
          <a:p>
            <a:r>
              <a:rPr lang="fr-FR" dirty="0"/>
              <a:t>Eléments clés du projet </a:t>
            </a:r>
            <a:endParaRPr lang="fr-FR" sz="1600" dirty="0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537EABA6-F3DA-4A46-8B6C-81F2FCDB877C}"/>
              </a:ext>
            </a:extLst>
          </p:cNvPr>
          <p:cNvGrpSpPr/>
          <p:nvPr/>
        </p:nvGrpSpPr>
        <p:grpSpPr>
          <a:xfrm>
            <a:off x="473839" y="1457032"/>
            <a:ext cx="1204529" cy="1560824"/>
            <a:chOff x="609305" y="1522459"/>
            <a:chExt cx="1204529" cy="1560824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5886D12F-FE4D-4D8C-B573-BD7A6BA7F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305" y="1522459"/>
              <a:ext cx="1204529" cy="1080000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3460CBA0-C5EC-4080-A175-98E80313623D}"/>
                </a:ext>
              </a:extLst>
            </p:cNvPr>
            <p:cNvSpPr txBox="1"/>
            <p:nvPr/>
          </p:nvSpPr>
          <p:spPr>
            <a:xfrm>
              <a:off x="625511" y="2713951"/>
              <a:ext cx="11721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>
                  <a:solidFill>
                    <a:srgbClr val="E4173F"/>
                  </a:solidFill>
                  <a:latin typeface="Univers Condensed" panose="020B0506020202050204" pitchFamily="34" charset="0"/>
                </a:rPr>
                <a:t>Territoires</a:t>
              </a: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956F127F-2039-41BF-B6EF-5E228A08C7EE}"/>
              </a:ext>
            </a:extLst>
          </p:cNvPr>
          <p:cNvGrpSpPr/>
          <p:nvPr/>
        </p:nvGrpSpPr>
        <p:grpSpPr>
          <a:xfrm>
            <a:off x="2728845" y="1457032"/>
            <a:ext cx="2181178" cy="1560824"/>
            <a:chOff x="2487601" y="1522459"/>
            <a:chExt cx="2181178" cy="1560824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BF1A66C3-1966-4C2A-947F-98BB6CD72465}"/>
                </a:ext>
              </a:extLst>
            </p:cNvPr>
            <p:cNvGrpSpPr/>
            <p:nvPr/>
          </p:nvGrpSpPr>
          <p:grpSpPr>
            <a:xfrm>
              <a:off x="2487601" y="1522459"/>
              <a:ext cx="2181178" cy="1080000"/>
              <a:chOff x="2640281" y="4623942"/>
              <a:chExt cx="2181178" cy="1080000"/>
            </a:xfrm>
          </p:grpSpPr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id="{D5C610B1-B50D-477A-9AC1-C1098803C0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00781" y="4623942"/>
                <a:ext cx="1120678" cy="1080000"/>
              </a:xfrm>
              <a:prstGeom prst="rect">
                <a:avLst/>
              </a:prstGeom>
            </p:spPr>
          </p:pic>
          <p:pic>
            <p:nvPicPr>
              <p:cNvPr id="14" name="Image 13">
                <a:extLst>
                  <a:ext uri="{FF2B5EF4-FFF2-40B4-BE49-F238E27FC236}">
                    <a16:creationId xmlns:a16="http://schemas.microsoft.com/office/drawing/2014/main" id="{7F74C96F-C4F9-4CCA-8170-F5F6C1223A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40281" y="4623942"/>
                <a:ext cx="1060500" cy="1080000"/>
              </a:xfrm>
              <a:prstGeom prst="rect">
                <a:avLst/>
              </a:prstGeom>
            </p:spPr>
          </p:pic>
        </p:grp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BA5F7C27-51A4-4E4D-9BF2-3D3FD695041E}"/>
                </a:ext>
              </a:extLst>
            </p:cNvPr>
            <p:cNvSpPr txBox="1"/>
            <p:nvPr/>
          </p:nvSpPr>
          <p:spPr>
            <a:xfrm>
              <a:off x="3037016" y="2713951"/>
              <a:ext cx="10823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>
                  <a:solidFill>
                    <a:srgbClr val="E4173F"/>
                  </a:solidFill>
                  <a:latin typeface="Univers Condensed" panose="020B0506020202050204" pitchFamily="34" charset="0"/>
                </a:rPr>
                <a:t>Mobilités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20C80F50-C3B2-4282-8CC2-B591745F73AA}"/>
              </a:ext>
            </a:extLst>
          </p:cNvPr>
          <p:cNvGrpSpPr/>
          <p:nvPr/>
        </p:nvGrpSpPr>
        <p:grpSpPr>
          <a:xfrm>
            <a:off x="9760838" y="1727032"/>
            <a:ext cx="1454244" cy="1290824"/>
            <a:chOff x="4946670" y="1792459"/>
            <a:chExt cx="1454244" cy="1290824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7E6E704C-6375-4365-8569-3964F5E1A237}"/>
                </a:ext>
              </a:extLst>
            </p:cNvPr>
            <p:cNvGrpSpPr/>
            <p:nvPr/>
          </p:nvGrpSpPr>
          <p:grpSpPr>
            <a:xfrm>
              <a:off x="5268792" y="1792459"/>
              <a:ext cx="810000" cy="540000"/>
              <a:chOff x="6104709" y="4893942"/>
              <a:chExt cx="810000" cy="540000"/>
            </a:xfrm>
          </p:grpSpPr>
          <p:sp>
            <p:nvSpPr>
              <p:cNvPr id="19" name="Ellipse 18">
                <a:extLst>
                  <a:ext uri="{FF2B5EF4-FFF2-40B4-BE49-F238E27FC236}">
                    <a16:creationId xmlns:a16="http://schemas.microsoft.com/office/drawing/2014/main" id="{04684304-06B6-4E06-8DC9-44D98EC233B6}"/>
                  </a:ext>
                </a:extLst>
              </p:cNvPr>
              <p:cNvSpPr/>
              <p:nvPr/>
            </p:nvSpPr>
            <p:spPr>
              <a:xfrm>
                <a:off x="6104709" y="4893942"/>
                <a:ext cx="540000" cy="540000"/>
              </a:xfrm>
              <a:prstGeom prst="ellipse">
                <a:avLst/>
              </a:prstGeom>
              <a:noFill/>
              <a:ln w="44450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CE84E6DB-801B-4AE9-B2A0-2E519C5BF745}"/>
                  </a:ext>
                </a:extLst>
              </p:cNvPr>
              <p:cNvSpPr/>
              <p:nvPr/>
            </p:nvSpPr>
            <p:spPr>
              <a:xfrm>
                <a:off x="6374709" y="4893942"/>
                <a:ext cx="540000" cy="540000"/>
              </a:xfrm>
              <a:prstGeom prst="ellipse">
                <a:avLst/>
              </a:prstGeom>
              <a:noFill/>
              <a:ln w="44450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B667017D-6E2F-4D89-BF17-3E2F0CE7BE06}"/>
                </a:ext>
              </a:extLst>
            </p:cNvPr>
            <p:cNvSpPr txBox="1"/>
            <p:nvPr/>
          </p:nvSpPr>
          <p:spPr>
            <a:xfrm>
              <a:off x="4946670" y="2713951"/>
              <a:ext cx="1454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>
                  <a:solidFill>
                    <a:srgbClr val="E4173F"/>
                  </a:solidFill>
                  <a:latin typeface="Univers Condensed" panose="020B0506020202050204" pitchFamily="34" charset="0"/>
                </a:rPr>
                <a:t>Bien commun</a:t>
              </a:r>
            </a:p>
          </p:txBody>
        </p:sp>
      </p:grpSp>
      <p:pic>
        <p:nvPicPr>
          <p:cNvPr id="25" name="Image 24" descr="Une image contenant table, intérieur&#10;&#10;Description générée automatiquement">
            <a:extLst>
              <a:ext uri="{FF2B5EF4-FFF2-40B4-BE49-F238E27FC236}">
                <a16:creationId xmlns:a16="http://schemas.microsoft.com/office/drawing/2014/main" id="{54BA1F8B-7932-49DA-A6B7-C27DEFBD561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7709" y="3538330"/>
            <a:ext cx="4143442" cy="2839788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A92BF2B8-1A01-4F4C-93B9-128774600413}"/>
              </a:ext>
            </a:extLst>
          </p:cNvPr>
          <p:cNvSpPr txBox="1"/>
          <p:nvPr/>
        </p:nvSpPr>
        <p:spPr>
          <a:xfrm>
            <a:off x="662273" y="4731054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>
                <a:solidFill>
                  <a:srgbClr val="E4173F"/>
                </a:solidFill>
                <a:latin typeface="Univers Condensed" panose="020B0506020202050204" pitchFamily="34" charset="0"/>
              </a:rPr>
              <a:t>Partenaires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2529C4DC-B715-4654-A42A-1278A1B71B01}"/>
              </a:ext>
            </a:extLst>
          </p:cNvPr>
          <p:cNvGrpSpPr/>
          <p:nvPr/>
        </p:nvGrpSpPr>
        <p:grpSpPr>
          <a:xfrm>
            <a:off x="5714382" y="1059180"/>
            <a:ext cx="3642978" cy="2931854"/>
            <a:chOff x="5232400" y="1329267"/>
            <a:chExt cx="3598334" cy="2518312"/>
          </a:xfrm>
        </p:grpSpPr>
        <p:graphicFrame>
          <p:nvGraphicFramePr>
            <p:cNvPr id="22" name="Diagramme 21">
              <a:extLst>
                <a:ext uri="{FF2B5EF4-FFF2-40B4-BE49-F238E27FC236}">
                  <a16:creationId xmlns:a16="http://schemas.microsoft.com/office/drawing/2014/main" id="{2460520C-5135-48E8-A6E8-59888ECFDD3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63848879"/>
                </p:ext>
              </p:extLst>
            </p:nvPr>
          </p:nvGraphicFramePr>
          <p:xfrm>
            <a:off x="5232400" y="1329267"/>
            <a:ext cx="3598334" cy="251831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3C74113C-2DDA-4597-B1DA-737CCD3F5AD0}"/>
                </a:ext>
              </a:extLst>
            </p:cNvPr>
            <p:cNvSpPr txBox="1"/>
            <p:nvPr/>
          </p:nvSpPr>
          <p:spPr>
            <a:xfrm>
              <a:off x="6434367" y="2451484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E4173F"/>
                  </a:solidFill>
                  <a:latin typeface="Univers Condensed" panose="020B0506020202050204" pitchFamily="34" charset="0"/>
                </a:rPr>
                <a:t>Evaluations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6773363-5443-45BB-BCA9-9C6DD07B2399}"/>
              </a:ext>
            </a:extLst>
          </p:cNvPr>
          <p:cNvSpPr/>
          <p:nvPr/>
        </p:nvSpPr>
        <p:spPr>
          <a:xfrm>
            <a:off x="7647709" y="6536818"/>
            <a:ext cx="2603638" cy="2978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endParaRPr lang="fr-FR" sz="1600" dirty="0">
              <a:solidFill>
                <a:srgbClr val="29385A"/>
              </a:solidFill>
              <a:latin typeface="Univers Condensed" panose="020B0506020202050204" pitchFamily="34" charset="0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BAAFEA5-A3B5-4FA6-8717-28292C255AB3}"/>
              </a:ext>
            </a:extLst>
          </p:cNvPr>
          <p:cNvGrpSpPr/>
          <p:nvPr/>
        </p:nvGrpSpPr>
        <p:grpSpPr>
          <a:xfrm>
            <a:off x="2171741" y="3557909"/>
            <a:ext cx="4212241" cy="2715622"/>
            <a:chOff x="2171741" y="3557909"/>
            <a:chExt cx="4212241" cy="2715622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830959A2-4D20-42F9-8660-53BD46BD30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71741" y="3557909"/>
              <a:ext cx="4212241" cy="2715622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2CC09DBF-6586-4B21-9F24-9EA2AE8BE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1207" y="3931920"/>
              <a:ext cx="880232" cy="242757"/>
            </a:xfrm>
            <a:prstGeom prst="rect">
              <a:avLst/>
            </a:prstGeom>
          </p:spPr>
        </p:pic>
      </p:grpSp>
      <p:pic>
        <p:nvPicPr>
          <p:cNvPr id="55" name="Picture 55">
            <a:extLst>
              <a:ext uri="{FF2B5EF4-FFF2-40B4-BE49-F238E27FC236}">
                <a16:creationId xmlns:a16="http://schemas.microsoft.com/office/drawing/2014/main" id="{496B188E-C3A7-2620-AF26-31B203934D6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88744" y="4289818"/>
            <a:ext cx="1083881" cy="49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1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FB3BCB15-0708-4B3F-92EF-A890907F3166}"/>
              </a:ext>
            </a:extLst>
          </p:cNvPr>
          <p:cNvSpPr txBox="1">
            <a:spLocks/>
          </p:cNvSpPr>
          <p:nvPr/>
        </p:nvSpPr>
        <p:spPr>
          <a:xfrm>
            <a:off x="587115" y="172277"/>
            <a:ext cx="1101777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800" b="0" i="0" kern="1200" spc="100">
                <a:solidFill>
                  <a:srgbClr val="E4173F"/>
                </a:solidFill>
                <a:latin typeface="Roboto Condensed Light"/>
                <a:ea typeface="+mj-ea"/>
                <a:cs typeface="Roboto Condensed Light"/>
              </a:defRPr>
            </a:lvl1pPr>
          </a:lstStyle>
          <a:p>
            <a:pPr lvl="0"/>
            <a:r>
              <a:rPr lang="fr-FR" sz="4000" dirty="0"/>
              <a:t>Données clés du projet</a:t>
            </a:r>
            <a:endParaRPr lang="fr-FR" sz="3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57C85DF-853C-4EEA-9AC4-9E1CAA3144AF}"/>
              </a:ext>
            </a:extLst>
          </p:cNvPr>
          <p:cNvSpPr/>
          <p:nvPr/>
        </p:nvSpPr>
        <p:spPr>
          <a:xfrm>
            <a:off x="7647709" y="6536818"/>
            <a:ext cx="2603638" cy="2978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endParaRPr lang="fr-FR" sz="1600" dirty="0">
              <a:solidFill>
                <a:srgbClr val="29385A"/>
              </a:solidFill>
              <a:latin typeface="Univers Condensed" panose="020B0506020202050204" pitchFamily="34" charset="0"/>
            </a:endParaRP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3D775779-8FFB-46A5-A99E-45658B58D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358" y="2811113"/>
            <a:ext cx="3423486" cy="3354796"/>
          </a:xfrm>
        </p:spPr>
        <p:txBody>
          <a:bodyPr vert="horz" lIns="0" tIns="0" rIns="0" bIns="0" numCol="1" rtlCol="0" anchor="t">
            <a:noAutofit/>
          </a:bodyPr>
          <a:lstStyle/>
          <a:p>
            <a:pPr marL="251460" indent="-233680"/>
            <a:r>
              <a:rPr lang="fr-FR" sz="1600" spc="0" dirty="0"/>
              <a:t>Date de démarrage (T0) : </a:t>
            </a:r>
            <a:r>
              <a:rPr lang="fr-FR" sz="1600" spc="0" dirty="0">
                <a:solidFill>
                  <a:srgbClr val="E4173F"/>
                </a:solidFill>
              </a:rPr>
              <a:t>20/06/19</a:t>
            </a:r>
            <a:endParaRPr lang="en-US"/>
          </a:p>
          <a:p>
            <a:pPr marL="251460" indent="-233680"/>
            <a:r>
              <a:rPr lang="fr-FR" sz="1600" spc="0" dirty="0"/>
              <a:t>Durée de la convention : </a:t>
            </a:r>
            <a:r>
              <a:rPr lang="fr-FR" sz="1600" spc="0" dirty="0">
                <a:solidFill>
                  <a:srgbClr val="E4173F"/>
                </a:solidFill>
              </a:rPr>
              <a:t>54 mois</a:t>
            </a:r>
          </a:p>
          <a:p>
            <a:pPr marL="251460" indent="-233680"/>
            <a:r>
              <a:rPr lang="fr-FR" sz="1600" spc="0" dirty="0"/>
              <a:t>Conduite automatisée, valet de parking , VTC, transport public, livraison dernier km </a:t>
            </a:r>
          </a:p>
          <a:p>
            <a:pPr marL="251460" indent="-233680"/>
            <a:r>
              <a:rPr lang="fr-FR" sz="1600" spc="0" dirty="0">
                <a:solidFill>
                  <a:srgbClr val="E4173F"/>
                </a:solidFill>
                <a:latin typeface="Univers Condensed"/>
              </a:rPr>
              <a:t>11 expérimentations</a:t>
            </a:r>
          </a:p>
          <a:p>
            <a:pPr marL="251460" indent="-233680"/>
            <a:r>
              <a:rPr lang="fr-FR" sz="1600" spc="0" dirty="0"/>
              <a:t>Financement PIA décidé : </a:t>
            </a:r>
            <a:r>
              <a:rPr lang="fr-FR" sz="1600" spc="0" dirty="0">
                <a:solidFill>
                  <a:srgbClr val="E4173F"/>
                </a:solidFill>
              </a:rPr>
              <a:t>35 M€</a:t>
            </a:r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7978529D-ADDB-49F7-B158-CFD6DB3165AE}"/>
              </a:ext>
            </a:extLst>
          </p:cNvPr>
          <p:cNvGrpSpPr/>
          <p:nvPr/>
        </p:nvGrpSpPr>
        <p:grpSpPr>
          <a:xfrm>
            <a:off x="3978844" y="1384866"/>
            <a:ext cx="4786816" cy="4616528"/>
            <a:chOff x="2795452" y="301669"/>
            <a:chExt cx="6592388" cy="6357869"/>
          </a:xfrm>
        </p:grpSpPr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id="{CFB4D0FA-ADC8-4C11-A08C-9EE3892CDA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95452" y="301669"/>
              <a:ext cx="6592388" cy="6357869"/>
            </a:xfrm>
            <a:prstGeom prst="rect">
              <a:avLst/>
            </a:prstGeom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E9EC1F0-6213-4599-9740-94B42E2F3D14}"/>
                </a:ext>
              </a:extLst>
            </p:cNvPr>
            <p:cNvSpPr/>
            <p:nvPr/>
          </p:nvSpPr>
          <p:spPr>
            <a:xfrm>
              <a:off x="5010670" y="2678478"/>
              <a:ext cx="2655268" cy="1405194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9" name="Graphique 48" descr="Voiture">
            <a:extLst>
              <a:ext uri="{FF2B5EF4-FFF2-40B4-BE49-F238E27FC236}">
                <a16:creationId xmlns:a16="http://schemas.microsoft.com/office/drawing/2014/main" id="{A46E19F4-DC4F-448F-9194-B11CB77D02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37686" y="2936954"/>
            <a:ext cx="531352" cy="531354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15AEB217-77E5-4690-964E-1CD7184A37F1}"/>
              </a:ext>
            </a:extLst>
          </p:cNvPr>
          <p:cNvSpPr/>
          <p:nvPr/>
        </p:nvSpPr>
        <p:spPr>
          <a:xfrm>
            <a:off x="7167412" y="4935616"/>
            <a:ext cx="962749" cy="2864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TwinswHeel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Montpellier</a:t>
            </a:r>
          </a:p>
        </p:txBody>
      </p:sp>
      <p:pic>
        <p:nvPicPr>
          <p:cNvPr id="51" name="Graphique 50" descr="Bus">
            <a:extLst>
              <a:ext uri="{FF2B5EF4-FFF2-40B4-BE49-F238E27FC236}">
                <a16:creationId xmlns:a16="http://schemas.microsoft.com/office/drawing/2014/main" id="{BBF989CD-8FC4-48FE-BA27-074514F3F98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23225" y="5185633"/>
            <a:ext cx="531354" cy="531354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BB124803-C2BA-43C7-BBFC-1B002496B878}"/>
              </a:ext>
            </a:extLst>
          </p:cNvPr>
          <p:cNvSpPr/>
          <p:nvPr/>
        </p:nvSpPr>
        <p:spPr>
          <a:xfrm>
            <a:off x="5230761" y="5656743"/>
            <a:ext cx="1464942" cy="427416"/>
          </a:xfrm>
          <a:prstGeom prst="rect">
            <a:avLst/>
          </a:prstGeom>
          <a:solidFill>
            <a:srgbClr val="FFFFFF">
              <a:alpha val="69804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EasyMile-Alstom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Toulouse</a:t>
            </a:r>
          </a:p>
        </p:txBody>
      </p:sp>
      <p:pic>
        <p:nvPicPr>
          <p:cNvPr id="53" name="Image 52">
            <a:extLst>
              <a:ext uri="{FF2B5EF4-FFF2-40B4-BE49-F238E27FC236}">
                <a16:creationId xmlns:a16="http://schemas.microsoft.com/office/drawing/2014/main" id="{6E584680-0EEA-4E81-A51E-06443D5CAC2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077" y="4891400"/>
            <a:ext cx="406328" cy="374842"/>
          </a:xfrm>
          <a:prstGeom prst="rect">
            <a:avLst/>
          </a:prstGeom>
        </p:spPr>
      </p:pic>
      <p:grpSp>
        <p:nvGrpSpPr>
          <p:cNvPr id="54" name="Groupe 53">
            <a:extLst>
              <a:ext uri="{FF2B5EF4-FFF2-40B4-BE49-F238E27FC236}">
                <a16:creationId xmlns:a16="http://schemas.microsoft.com/office/drawing/2014/main" id="{42ADFB98-A5C9-4BAC-BAAC-3E6B58096E98}"/>
              </a:ext>
            </a:extLst>
          </p:cNvPr>
          <p:cNvGrpSpPr/>
          <p:nvPr/>
        </p:nvGrpSpPr>
        <p:grpSpPr>
          <a:xfrm>
            <a:off x="6352588" y="2399781"/>
            <a:ext cx="468840" cy="468840"/>
            <a:chOff x="6178772" y="2152055"/>
            <a:chExt cx="468840" cy="468840"/>
          </a:xfrm>
        </p:grpSpPr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67E9D46C-4A47-431B-BB1E-B5C778EEA8B8}"/>
                </a:ext>
              </a:extLst>
            </p:cNvPr>
            <p:cNvSpPr/>
            <p:nvPr/>
          </p:nvSpPr>
          <p:spPr>
            <a:xfrm>
              <a:off x="6178772" y="2152055"/>
              <a:ext cx="468840" cy="468840"/>
            </a:xfrm>
            <a:prstGeom prst="ellipse">
              <a:avLst/>
            </a:prstGeom>
            <a:solidFill>
              <a:srgbClr val="70AD47"/>
            </a:solidFill>
            <a:ln w="1905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6260E7A1-A013-469E-92C0-CBC6E319C574}"/>
                </a:ext>
              </a:extLst>
            </p:cNvPr>
            <p:cNvSpPr/>
            <p:nvPr/>
          </p:nvSpPr>
          <p:spPr>
            <a:xfrm>
              <a:off x="6288168" y="2261451"/>
              <a:ext cx="250048" cy="250048"/>
            </a:xfrm>
            <a:prstGeom prst="ellipse">
              <a:avLst/>
            </a:prstGeom>
            <a:solidFill>
              <a:srgbClr val="FFC000"/>
            </a:solidFill>
            <a:ln w="1905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586FC4AE-409E-47C3-AC6C-64C4520B9CC8}"/>
              </a:ext>
            </a:extLst>
          </p:cNvPr>
          <p:cNvCxnSpPr>
            <a:cxnSpLocks/>
            <a:stCxn id="55" idx="6"/>
          </p:cNvCxnSpPr>
          <p:nvPr/>
        </p:nvCxnSpPr>
        <p:spPr>
          <a:xfrm>
            <a:off x="6821428" y="2634201"/>
            <a:ext cx="1079079" cy="3219"/>
          </a:xfrm>
          <a:prstGeom prst="line">
            <a:avLst/>
          </a:prstGeom>
          <a:noFill/>
          <a:ln w="1905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9A8C44C3-608C-421A-8F8C-4E998B560B1E}"/>
              </a:ext>
            </a:extLst>
          </p:cNvPr>
          <p:cNvGrpSpPr/>
          <p:nvPr/>
        </p:nvGrpSpPr>
        <p:grpSpPr>
          <a:xfrm>
            <a:off x="7900507" y="1632789"/>
            <a:ext cx="4102624" cy="2009261"/>
            <a:chOff x="7223607" y="1035543"/>
            <a:chExt cx="4102624" cy="2009261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503D456-5426-4C2D-8061-6AF5BD2C2645}"/>
                </a:ext>
              </a:extLst>
            </p:cNvPr>
            <p:cNvSpPr/>
            <p:nvPr/>
          </p:nvSpPr>
          <p:spPr>
            <a:xfrm>
              <a:off x="7223607" y="1035543"/>
              <a:ext cx="4102624" cy="2009261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 w="190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10F8DA0-E914-420D-863B-D3DF4AC45C8A}"/>
                </a:ext>
              </a:extLst>
            </p:cNvPr>
            <p:cNvSpPr/>
            <p:nvPr/>
          </p:nvSpPr>
          <p:spPr>
            <a:xfrm>
              <a:off x="8002802" y="1173380"/>
              <a:ext cx="3323429" cy="171834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40" tIns="45720" rIns="91440" bIns="45720" rtlCol="0" anchor="ctr"/>
            <a:lstStyle/>
            <a:p>
              <a:pPr defTabSz="914400">
                <a:spcBef>
                  <a:spcPts val="150"/>
                </a:spcBef>
                <a:spcAft>
                  <a:spcPts val="150"/>
                </a:spcAft>
                <a:defRPr/>
              </a:pPr>
              <a:endParaRPr lang="fr-FR" sz="1200" b="1" i="1" kern="0" dirty="0">
                <a:latin typeface="Calibri" panose="020F0502020204030204"/>
              </a:endParaRPr>
            </a:p>
            <a:p>
              <a:pPr marL="0" marR="0" lvl="0" indent="0" algn="l" defTabSz="914400">
                <a:lnSpc>
                  <a:spcPct val="100000"/>
                </a:lnSpc>
                <a:spcBef>
                  <a:spcPts val="150"/>
                </a:spcBef>
                <a:spcAft>
                  <a:spcPts val="1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</a:rPr>
                <a:t>RATP – Paris Rive Gauche</a:t>
              </a:r>
              <a:endParaRPr lang="fr-FR"/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50"/>
                </a:spcBef>
                <a:spcAft>
                  <a:spcPts val="1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</a:rPr>
                <a:t>RATP – Bois de Vincennes</a:t>
              </a:r>
              <a:endParaRPr lang="fr-FR" sz="12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Calibri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50"/>
                </a:spcBef>
                <a:spcAft>
                  <a:spcPts val="1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</a:rPr>
                <a:t>Valeo-Renault – Créteil</a:t>
              </a:r>
              <a:endParaRPr lang="fr-FR" sz="12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Calibri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50"/>
                </a:spcBef>
                <a:spcAft>
                  <a:spcPts val="1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Renault-Stellantis – Ile de France, Paris – Orléans, CDG-La Défense, Dourdan-Massy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50"/>
                </a:spcBef>
                <a:spcAft>
                  <a:spcPts val="1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Renault – Saclay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50"/>
                </a:spcBef>
                <a:spcAft>
                  <a:spcPts val="15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 b="1" i="1" kern="0" dirty="0">
                  <a:solidFill>
                    <a:prstClr val="black"/>
                  </a:solidFill>
                  <a:latin typeface="Calibri" panose="020F0502020204030204"/>
                </a:rPr>
                <a:t>Transdev – Les Mureaux</a:t>
              </a:r>
            </a:p>
          </p:txBody>
        </p:sp>
        <p:pic>
          <p:nvPicPr>
            <p:cNvPr id="61" name="Graphique 60" descr="Bus">
              <a:extLst>
                <a:ext uri="{FF2B5EF4-FFF2-40B4-BE49-F238E27FC236}">
                  <a16:creationId xmlns:a16="http://schemas.microsoft.com/office/drawing/2014/main" id="{3EAC818E-74C5-4487-8D49-56F14A1A6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95733" y="2465866"/>
              <a:ext cx="281304" cy="281306"/>
            </a:xfrm>
            <a:prstGeom prst="rect">
              <a:avLst/>
            </a:prstGeom>
          </p:spPr>
        </p:pic>
        <p:pic>
          <p:nvPicPr>
            <p:cNvPr id="62" name="Graphique 61" descr="Voiture">
              <a:extLst>
                <a:ext uri="{FF2B5EF4-FFF2-40B4-BE49-F238E27FC236}">
                  <a16:creationId xmlns:a16="http://schemas.microsoft.com/office/drawing/2014/main" id="{C86A4E99-3A2C-4579-A934-A3FA6ECEF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60459" y="2465866"/>
              <a:ext cx="281304" cy="281304"/>
            </a:xfrm>
            <a:prstGeom prst="rect">
              <a:avLst/>
            </a:prstGeom>
          </p:spPr>
        </p:pic>
        <p:pic>
          <p:nvPicPr>
            <p:cNvPr id="63" name="Graphique 62" descr="Voiture">
              <a:extLst>
                <a:ext uri="{FF2B5EF4-FFF2-40B4-BE49-F238E27FC236}">
                  <a16:creationId xmlns:a16="http://schemas.microsoft.com/office/drawing/2014/main" id="{0A9A79BD-ACCF-4C2B-92E4-3F06C54FA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60459" y="2201053"/>
              <a:ext cx="281304" cy="281304"/>
            </a:xfrm>
            <a:prstGeom prst="rect">
              <a:avLst/>
            </a:prstGeom>
          </p:spPr>
        </p:pic>
        <p:pic>
          <p:nvPicPr>
            <p:cNvPr id="64" name="Graphique 63" descr="Voiture">
              <a:extLst>
                <a:ext uri="{FF2B5EF4-FFF2-40B4-BE49-F238E27FC236}">
                  <a16:creationId xmlns:a16="http://schemas.microsoft.com/office/drawing/2014/main" id="{C14F62B2-6A19-420E-A0EF-778E02876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395733" y="2188107"/>
              <a:ext cx="281304" cy="281306"/>
            </a:xfrm>
            <a:prstGeom prst="rect">
              <a:avLst/>
            </a:prstGeom>
          </p:spPr>
        </p:pic>
        <p:pic>
          <p:nvPicPr>
            <p:cNvPr id="65" name="Graphique 64" descr="Voiture">
              <a:extLst>
                <a:ext uri="{FF2B5EF4-FFF2-40B4-BE49-F238E27FC236}">
                  <a16:creationId xmlns:a16="http://schemas.microsoft.com/office/drawing/2014/main" id="{9165E1E6-56A4-43FB-B950-6496BAF82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760459" y="1821503"/>
              <a:ext cx="281304" cy="281304"/>
            </a:xfrm>
            <a:prstGeom prst="rect">
              <a:avLst/>
            </a:prstGeom>
          </p:spPr>
        </p:pic>
        <p:pic>
          <p:nvPicPr>
            <p:cNvPr id="67" name="Graphique 66" descr="Bus">
              <a:extLst>
                <a:ext uri="{FF2B5EF4-FFF2-40B4-BE49-F238E27FC236}">
                  <a16:creationId xmlns:a16="http://schemas.microsoft.com/office/drawing/2014/main" id="{B316F27D-671E-4CD8-AAFA-5649C2713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760459" y="1393282"/>
              <a:ext cx="281304" cy="281306"/>
            </a:xfrm>
            <a:prstGeom prst="rect">
              <a:avLst/>
            </a:prstGeom>
          </p:spPr>
        </p:pic>
        <p:pic>
          <p:nvPicPr>
            <p:cNvPr id="68" name="Graphique 67" descr="Bus">
              <a:extLst>
                <a:ext uri="{FF2B5EF4-FFF2-40B4-BE49-F238E27FC236}">
                  <a16:creationId xmlns:a16="http://schemas.microsoft.com/office/drawing/2014/main" id="{A0B9C80F-9D5A-49F9-B6D9-9E8AAC5C4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760459" y="1620430"/>
              <a:ext cx="281304" cy="281306"/>
            </a:xfrm>
            <a:prstGeom prst="rect">
              <a:avLst/>
            </a:prstGeom>
          </p:spPr>
        </p:pic>
        <p:pic>
          <p:nvPicPr>
            <p:cNvPr id="69" name="Graphique 68" descr="Bus">
              <a:extLst>
                <a:ext uri="{FF2B5EF4-FFF2-40B4-BE49-F238E27FC236}">
                  <a16:creationId xmlns:a16="http://schemas.microsoft.com/office/drawing/2014/main" id="{D0D156A2-4826-41C0-A12C-8C54C546F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760459" y="2709185"/>
              <a:ext cx="281304" cy="281306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BEC847BF-16A1-4823-A699-703A03B85E0B}"/>
              </a:ext>
            </a:extLst>
          </p:cNvPr>
          <p:cNvSpPr/>
          <p:nvPr/>
        </p:nvSpPr>
        <p:spPr>
          <a:xfrm>
            <a:off x="5694510" y="3598323"/>
            <a:ext cx="1001193" cy="328384"/>
          </a:xfrm>
          <a:prstGeom prst="rect">
            <a:avLst/>
          </a:prstGeom>
          <a:solidFill>
            <a:srgbClr val="FFFFFF">
              <a:alpha val="69804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spcBef>
                <a:spcPts val="150"/>
              </a:spcBef>
              <a:spcAft>
                <a:spcPts val="150"/>
              </a:spcAft>
              <a:defRPr/>
            </a:pPr>
            <a:r>
              <a:rPr lang="fr-FR" sz="1200" b="1" i="1" kern="0" dirty="0">
                <a:solidFill>
                  <a:prstClr val="black"/>
                </a:solidFill>
                <a:latin typeface="Calibri" panose="020F0502020204030204"/>
              </a:rPr>
              <a:t>Keolis</a:t>
            </a:r>
          </a:p>
          <a:p>
            <a:pPr algn="ctr" defTabSz="914400">
              <a:spcBef>
                <a:spcPts val="150"/>
              </a:spcBef>
              <a:spcAft>
                <a:spcPts val="150"/>
              </a:spcAft>
              <a:defRPr/>
            </a:pPr>
            <a:r>
              <a:rPr lang="fr-FR" sz="1200" b="1" i="1" kern="0" dirty="0">
                <a:solidFill>
                  <a:prstClr val="black"/>
                </a:solidFill>
                <a:latin typeface="Calibri" panose="020F0502020204030204"/>
              </a:rPr>
              <a:t>Châteauroux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D4A5840-CE60-4D5D-927B-F8CC1DF63704}"/>
              </a:ext>
            </a:extLst>
          </p:cNvPr>
          <p:cNvSpPr/>
          <p:nvPr/>
        </p:nvSpPr>
        <p:spPr>
          <a:xfrm>
            <a:off x="4490624" y="3433835"/>
            <a:ext cx="1425476" cy="328384"/>
          </a:xfrm>
          <a:prstGeom prst="rect">
            <a:avLst/>
          </a:prstGeom>
          <a:solidFill>
            <a:srgbClr val="FFFFFF">
              <a:alpha val="69804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Stellantis-SNCF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Nantes Carquefou</a:t>
            </a:r>
          </a:p>
        </p:txBody>
      </p:sp>
      <p:pic>
        <p:nvPicPr>
          <p:cNvPr id="73" name="Graphique 72" descr="Bus">
            <a:extLst>
              <a:ext uri="{FF2B5EF4-FFF2-40B4-BE49-F238E27FC236}">
                <a16:creationId xmlns:a16="http://schemas.microsoft.com/office/drawing/2014/main" id="{BD525D11-B073-4C2B-95EF-35F95AAAE88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29429" y="3110697"/>
            <a:ext cx="531354" cy="531354"/>
          </a:xfrm>
          <a:prstGeom prst="rect">
            <a:avLst/>
          </a:prstGeom>
        </p:spPr>
      </p:pic>
      <p:grpSp>
        <p:nvGrpSpPr>
          <p:cNvPr id="77" name="Groupe 76">
            <a:extLst>
              <a:ext uri="{FF2B5EF4-FFF2-40B4-BE49-F238E27FC236}">
                <a16:creationId xmlns:a16="http://schemas.microsoft.com/office/drawing/2014/main" id="{25FDA595-1429-43F1-9136-598161DD86D0}"/>
              </a:ext>
            </a:extLst>
          </p:cNvPr>
          <p:cNvGrpSpPr/>
          <p:nvPr/>
        </p:nvGrpSpPr>
        <p:grpSpPr>
          <a:xfrm>
            <a:off x="8965812" y="3833469"/>
            <a:ext cx="2220011" cy="670888"/>
            <a:chOff x="1775682" y="3075629"/>
            <a:chExt cx="2220011" cy="670888"/>
          </a:xfrm>
        </p:grpSpPr>
        <p:pic>
          <p:nvPicPr>
            <p:cNvPr id="78" name="Graphique 77" descr="Voiture">
              <a:extLst>
                <a:ext uri="{FF2B5EF4-FFF2-40B4-BE49-F238E27FC236}">
                  <a16:creationId xmlns:a16="http://schemas.microsoft.com/office/drawing/2014/main" id="{AE13EB87-5CF3-4E14-8E2A-78322E395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775682" y="3075629"/>
              <a:ext cx="670888" cy="670888"/>
            </a:xfrm>
            <a:prstGeom prst="rect">
              <a:avLst/>
            </a:prstGeom>
          </p:spPr>
        </p:pic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37EF45D1-CD4B-4B49-84C7-EF05F85C6EDA}"/>
                </a:ext>
              </a:extLst>
            </p:cNvPr>
            <p:cNvSpPr/>
            <p:nvPr/>
          </p:nvSpPr>
          <p:spPr>
            <a:xfrm>
              <a:off x="2418753" y="3104983"/>
              <a:ext cx="1576940" cy="61218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Véhicule particulier autonome</a:t>
              </a:r>
            </a:p>
          </p:txBody>
        </p:sp>
      </p:grpSp>
      <p:grpSp>
        <p:nvGrpSpPr>
          <p:cNvPr id="80" name="Groupe 79">
            <a:extLst>
              <a:ext uri="{FF2B5EF4-FFF2-40B4-BE49-F238E27FC236}">
                <a16:creationId xmlns:a16="http://schemas.microsoft.com/office/drawing/2014/main" id="{8BE5733F-D855-4F31-894E-19137E7AF9C2}"/>
              </a:ext>
            </a:extLst>
          </p:cNvPr>
          <p:cNvGrpSpPr/>
          <p:nvPr/>
        </p:nvGrpSpPr>
        <p:grpSpPr>
          <a:xfrm>
            <a:off x="8965812" y="4578378"/>
            <a:ext cx="2210580" cy="1041007"/>
            <a:chOff x="1775682" y="3820538"/>
            <a:chExt cx="2210580" cy="1041007"/>
          </a:xfrm>
        </p:grpSpPr>
        <p:grpSp>
          <p:nvGrpSpPr>
            <p:cNvPr id="81" name="Groupe 80">
              <a:extLst>
                <a:ext uri="{FF2B5EF4-FFF2-40B4-BE49-F238E27FC236}">
                  <a16:creationId xmlns:a16="http://schemas.microsoft.com/office/drawing/2014/main" id="{1A5E5F0A-D7AB-43A8-B6B8-0FE9D72F6765}"/>
                </a:ext>
              </a:extLst>
            </p:cNvPr>
            <p:cNvGrpSpPr/>
            <p:nvPr/>
          </p:nvGrpSpPr>
          <p:grpSpPr>
            <a:xfrm>
              <a:off x="1775682" y="3820538"/>
              <a:ext cx="670888" cy="1041007"/>
              <a:chOff x="1665527" y="3565192"/>
              <a:chExt cx="772711" cy="1199008"/>
            </a:xfrm>
          </p:grpSpPr>
          <p:pic>
            <p:nvPicPr>
              <p:cNvPr id="83" name="Graphique 82" descr="Voiture">
                <a:extLst>
                  <a:ext uri="{FF2B5EF4-FFF2-40B4-BE49-F238E27FC236}">
                    <a16:creationId xmlns:a16="http://schemas.microsoft.com/office/drawing/2014/main" id="{B8AF95B3-2BF4-4D7C-9274-F7990DD668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665527" y="3565192"/>
                <a:ext cx="772711" cy="772712"/>
              </a:xfrm>
              <a:prstGeom prst="rect">
                <a:avLst/>
              </a:prstGeom>
            </p:spPr>
          </p:pic>
          <p:pic>
            <p:nvPicPr>
              <p:cNvPr id="84" name="Graphique 83" descr="Bus">
                <a:extLst>
                  <a:ext uri="{FF2B5EF4-FFF2-40B4-BE49-F238E27FC236}">
                    <a16:creationId xmlns:a16="http://schemas.microsoft.com/office/drawing/2014/main" id="{94313A42-D63B-41AF-9672-61CDFE4716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699335" y="4059104"/>
                <a:ext cx="705095" cy="705096"/>
              </a:xfrm>
              <a:prstGeom prst="rect">
                <a:avLst/>
              </a:prstGeom>
            </p:spPr>
          </p:pic>
        </p:grp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F339C595-9A05-4F96-B279-89BB0F0FE5DA}"/>
                </a:ext>
              </a:extLst>
            </p:cNvPr>
            <p:cNvSpPr/>
            <p:nvPr/>
          </p:nvSpPr>
          <p:spPr>
            <a:xfrm>
              <a:off x="2409322" y="4034951"/>
              <a:ext cx="1576940" cy="61218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Système autonome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 transport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collectif et partagé</a:t>
              </a: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24259CC5-69C7-4F2B-9086-B2727002E4C4}"/>
              </a:ext>
            </a:extLst>
          </p:cNvPr>
          <p:cNvGrpSpPr/>
          <p:nvPr/>
        </p:nvGrpSpPr>
        <p:grpSpPr>
          <a:xfrm>
            <a:off x="9063503" y="5693413"/>
            <a:ext cx="2140813" cy="612180"/>
            <a:chOff x="1873373" y="4935573"/>
            <a:chExt cx="2140813" cy="612180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3822107-F2D1-4E48-8821-563ECEB358EC}"/>
                </a:ext>
              </a:extLst>
            </p:cNvPr>
            <p:cNvSpPr/>
            <p:nvPr/>
          </p:nvSpPr>
          <p:spPr>
            <a:xfrm>
              <a:off x="2437246" y="4935573"/>
              <a:ext cx="1576940" cy="61218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Système autonome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 transport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 marchandise</a:t>
              </a:r>
            </a:p>
          </p:txBody>
        </p:sp>
        <p:pic>
          <p:nvPicPr>
            <p:cNvPr id="87" name="Image 86">
              <a:extLst>
                <a:ext uri="{FF2B5EF4-FFF2-40B4-BE49-F238E27FC236}">
                  <a16:creationId xmlns:a16="http://schemas.microsoft.com/office/drawing/2014/main" id="{CCE84ADA-AC60-440C-885D-5EEFFF404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73373" y="4996574"/>
              <a:ext cx="531352" cy="4901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732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E9FC3657-276A-4347-90A8-BD941CA139A4}"/>
              </a:ext>
            </a:extLst>
          </p:cNvPr>
          <p:cNvSpPr/>
          <p:nvPr/>
        </p:nvSpPr>
        <p:spPr>
          <a:xfrm>
            <a:off x="7647709" y="6536818"/>
            <a:ext cx="2603638" cy="2978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endParaRPr lang="fr-FR" sz="1600" dirty="0">
              <a:solidFill>
                <a:srgbClr val="29385A"/>
              </a:solidFill>
              <a:latin typeface="Univers Condensed" panose="020B050602020205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C1FD1F5-6C24-2A87-7AEA-EA208396D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-7108"/>
            <a:ext cx="12246633" cy="638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7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raphique 152">
            <a:extLst>
              <a:ext uri="{FF2B5EF4-FFF2-40B4-BE49-F238E27FC236}">
                <a16:creationId xmlns:a16="http://schemas.microsoft.com/office/drawing/2014/main" id="{B91D3024-8DE6-4D0E-ADA1-BE17E70A4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54582" y="1383483"/>
            <a:ext cx="4091034" cy="4091034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BAA1AA26-FF3D-44C1-8F77-7DD34DC0BDF3}"/>
              </a:ext>
            </a:extLst>
          </p:cNvPr>
          <p:cNvSpPr txBox="1"/>
          <p:nvPr/>
        </p:nvSpPr>
        <p:spPr>
          <a:xfrm rot="6177799">
            <a:off x="7004802" y="3503583"/>
            <a:ext cx="1000125" cy="447353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429181"/>
              </a:avLst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t>Comportement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277DF2FE-00E5-4BFB-ACD2-BCE9D0709D0C}"/>
              </a:ext>
            </a:extLst>
          </p:cNvPr>
          <p:cNvSpPr txBox="1"/>
          <p:nvPr/>
        </p:nvSpPr>
        <p:spPr>
          <a:xfrm rot="8990259">
            <a:off x="6246440" y="4325834"/>
            <a:ext cx="1000125" cy="5847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t>Environnement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07CC192C-5C1B-4258-A5A3-C51973F6D0F5}"/>
              </a:ext>
            </a:extLst>
          </p:cNvPr>
          <p:cNvSpPr txBox="1"/>
          <p:nvPr/>
        </p:nvSpPr>
        <p:spPr>
          <a:xfrm rot="12301354">
            <a:off x="5152905" y="4421034"/>
            <a:ext cx="1000125" cy="598173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8494282"/>
              </a:avLst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t>Trafic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30B6C002-99EF-4773-AEFB-6E8F23044C52}"/>
              </a:ext>
            </a:extLst>
          </p:cNvPr>
          <p:cNvSpPr txBox="1"/>
          <p:nvPr/>
        </p:nvSpPr>
        <p:spPr>
          <a:xfrm rot="15013246">
            <a:off x="4228489" y="3588719"/>
            <a:ext cx="1297917" cy="53679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t>Performance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t>du service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B6E235AE-965F-4A51-981C-6B5AC738B5A5}"/>
              </a:ext>
            </a:extLst>
          </p:cNvPr>
          <p:cNvSpPr txBox="1"/>
          <p:nvPr/>
        </p:nvSpPr>
        <p:spPr>
          <a:xfrm rot="18085292">
            <a:off x="4383788" y="2485358"/>
            <a:ext cx="1187709" cy="45612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t>Economique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t>et sociétal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4039A4D-8D41-4FB7-8449-40DC1A1F5A0F}"/>
              </a:ext>
            </a:extLst>
          </p:cNvPr>
          <p:cNvSpPr txBox="1"/>
          <p:nvPr/>
        </p:nvSpPr>
        <p:spPr>
          <a:xfrm rot="3290948">
            <a:off x="6817876" y="2352497"/>
            <a:ext cx="901228" cy="48440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t>Acceptabilité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6CE71FDE-A3F3-4AA5-B47F-7FF34A5A575D}"/>
              </a:ext>
            </a:extLst>
          </p:cNvPr>
          <p:cNvGrpSpPr/>
          <p:nvPr/>
        </p:nvGrpSpPr>
        <p:grpSpPr>
          <a:xfrm>
            <a:off x="5829043" y="2195485"/>
            <a:ext cx="229550" cy="215444"/>
            <a:chOff x="1663848" y="3025751"/>
            <a:chExt cx="229550" cy="215444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8D6CA708-FF19-4420-9899-3CF5BF1D57E2}"/>
                </a:ext>
              </a:extLst>
            </p:cNvPr>
            <p:cNvSpPr/>
            <p:nvPr/>
          </p:nvSpPr>
          <p:spPr>
            <a:xfrm>
              <a:off x="1684020" y="3032760"/>
              <a:ext cx="189206" cy="189206"/>
            </a:xfrm>
            <a:prstGeom prst="ellipse">
              <a:avLst/>
            </a:prstGeom>
            <a:solidFill>
              <a:srgbClr val="B4DA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9385A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endParaRP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5DC777D9-EA2E-4981-8A3A-AB503D4A7C9C}"/>
                </a:ext>
              </a:extLst>
            </p:cNvPr>
            <p:cNvSpPr txBox="1"/>
            <p:nvPr/>
          </p:nvSpPr>
          <p:spPr>
            <a:xfrm>
              <a:off x="1663848" y="3025751"/>
              <a:ext cx="2295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nivers Condensed" panose="020B0506020202050204" pitchFamily="34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717E2C16-A405-4F3C-8B56-5AC672F16D67}"/>
              </a:ext>
            </a:extLst>
          </p:cNvPr>
          <p:cNvGrpSpPr/>
          <p:nvPr/>
        </p:nvGrpSpPr>
        <p:grpSpPr>
          <a:xfrm>
            <a:off x="6099049" y="2193546"/>
            <a:ext cx="229550" cy="215444"/>
            <a:chOff x="1663848" y="3025751"/>
            <a:chExt cx="229550" cy="215444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7B3950DC-ACEF-4D9E-9450-5DECB6677B23}"/>
                </a:ext>
              </a:extLst>
            </p:cNvPr>
            <p:cNvSpPr/>
            <p:nvPr/>
          </p:nvSpPr>
          <p:spPr>
            <a:xfrm>
              <a:off x="1684020" y="3032760"/>
              <a:ext cx="189206" cy="189206"/>
            </a:xfrm>
            <a:prstGeom prst="ellipse">
              <a:avLst/>
            </a:prstGeom>
            <a:solidFill>
              <a:srgbClr val="B4DA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9385A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endParaRP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69249720-D2FE-45F2-B447-D774D07844E8}"/>
                </a:ext>
              </a:extLst>
            </p:cNvPr>
            <p:cNvSpPr txBox="1"/>
            <p:nvPr/>
          </p:nvSpPr>
          <p:spPr>
            <a:xfrm>
              <a:off x="1663848" y="3025751"/>
              <a:ext cx="2295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nivers Condensed" panose="020B0506020202050204" pitchFamily="34" charset="0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BF8BF8E6-8821-4AE3-BE79-328FA859F73D}"/>
              </a:ext>
            </a:extLst>
          </p:cNvPr>
          <p:cNvGrpSpPr/>
          <p:nvPr/>
        </p:nvGrpSpPr>
        <p:grpSpPr>
          <a:xfrm>
            <a:off x="6898136" y="2645347"/>
            <a:ext cx="229550" cy="215444"/>
            <a:chOff x="1663848" y="3019641"/>
            <a:chExt cx="229550" cy="215444"/>
          </a:xfrm>
        </p:grpSpPr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E8729345-D628-4FCF-BA98-F21308F34159}"/>
                </a:ext>
              </a:extLst>
            </p:cNvPr>
            <p:cNvSpPr/>
            <p:nvPr/>
          </p:nvSpPr>
          <p:spPr>
            <a:xfrm>
              <a:off x="1684020" y="3032760"/>
              <a:ext cx="189206" cy="189206"/>
            </a:xfrm>
            <a:prstGeom prst="ellipse">
              <a:avLst/>
            </a:prstGeom>
            <a:solidFill>
              <a:srgbClr val="69BBB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9385A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endParaRP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E3DDDB3B-6A6A-493E-8C0B-C23306355B0D}"/>
                </a:ext>
              </a:extLst>
            </p:cNvPr>
            <p:cNvSpPr txBox="1"/>
            <p:nvPr/>
          </p:nvSpPr>
          <p:spPr>
            <a:xfrm>
              <a:off x="1663848" y="3019641"/>
              <a:ext cx="2295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nivers Condensed" panose="020B0506020202050204" pitchFamily="34" charset="0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C8D69163-4405-4884-8EF0-55EE8AAC6541}"/>
              </a:ext>
            </a:extLst>
          </p:cNvPr>
          <p:cNvGrpSpPr/>
          <p:nvPr/>
        </p:nvGrpSpPr>
        <p:grpSpPr>
          <a:xfrm>
            <a:off x="7103843" y="3529946"/>
            <a:ext cx="229550" cy="215444"/>
            <a:chOff x="1663848" y="3014629"/>
            <a:chExt cx="229550" cy="215444"/>
          </a:xfrm>
        </p:grpSpPr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757A86AF-0185-4312-A69E-96822644C10E}"/>
                </a:ext>
              </a:extLst>
            </p:cNvPr>
            <p:cNvSpPr/>
            <p:nvPr/>
          </p:nvSpPr>
          <p:spPr>
            <a:xfrm>
              <a:off x="1684020" y="3032760"/>
              <a:ext cx="189206" cy="189206"/>
            </a:xfrm>
            <a:prstGeom prst="ellipse">
              <a:avLst/>
            </a:prstGeom>
            <a:solidFill>
              <a:srgbClr val="5595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9385A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endParaRP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15352BCE-7331-476D-A21D-C03A4D3354C7}"/>
                </a:ext>
              </a:extLst>
            </p:cNvPr>
            <p:cNvSpPr txBox="1"/>
            <p:nvPr/>
          </p:nvSpPr>
          <p:spPr>
            <a:xfrm>
              <a:off x="1663848" y="3014629"/>
              <a:ext cx="2295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nivers Condensed" panose="020B0506020202050204" pitchFamily="34" charset="0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63208C00-63F3-47F0-AA7E-8D9C7D3144AF}"/>
              </a:ext>
            </a:extLst>
          </p:cNvPr>
          <p:cNvGrpSpPr/>
          <p:nvPr/>
        </p:nvGrpSpPr>
        <p:grpSpPr>
          <a:xfrm>
            <a:off x="6440294" y="4372949"/>
            <a:ext cx="229550" cy="215444"/>
            <a:chOff x="1663848" y="3019641"/>
            <a:chExt cx="229550" cy="215444"/>
          </a:xfrm>
        </p:grpSpPr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9A273375-7164-443C-8A0B-F0169E8E30E6}"/>
                </a:ext>
              </a:extLst>
            </p:cNvPr>
            <p:cNvSpPr/>
            <p:nvPr/>
          </p:nvSpPr>
          <p:spPr>
            <a:xfrm>
              <a:off x="1684020" y="3032760"/>
              <a:ext cx="189206" cy="189206"/>
            </a:xfrm>
            <a:prstGeom prst="ellipse">
              <a:avLst/>
            </a:prstGeom>
            <a:solidFill>
              <a:srgbClr val="5596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9385A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endParaRP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8F5FA0A1-B512-404D-B29F-CA0202D31201}"/>
                </a:ext>
              </a:extLst>
            </p:cNvPr>
            <p:cNvSpPr txBox="1"/>
            <p:nvPr/>
          </p:nvSpPr>
          <p:spPr>
            <a:xfrm>
              <a:off x="1663848" y="3019641"/>
              <a:ext cx="2295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nivers Condensed" panose="020B0506020202050204" pitchFamily="34" charset="0"/>
                  <a:ea typeface="+mn-ea"/>
                  <a:cs typeface="+mn-cs"/>
                </a:rPr>
                <a:t>6</a:t>
              </a:r>
            </a:p>
          </p:txBody>
        </p: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5117D3F1-F938-41C6-9349-0BDD21D4D4C2}"/>
              </a:ext>
            </a:extLst>
          </p:cNvPr>
          <p:cNvGrpSpPr/>
          <p:nvPr/>
        </p:nvGrpSpPr>
        <p:grpSpPr>
          <a:xfrm>
            <a:off x="6682621" y="4222232"/>
            <a:ext cx="229550" cy="215444"/>
            <a:chOff x="1663848" y="3019641"/>
            <a:chExt cx="229550" cy="215444"/>
          </a:xfrm>
        </p:grpSpPr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CDC7760A-404E-4468-B817-E7FCCE673EC1}"/>
                </a:ext>
              </a:extLst>
            </p:cNvPr>
            <p:cNvSpPr/>
            <p:nvPr/>
          </p:nvSpPr>
          <p:spPr>
            <a:xfrm>
              <a:off x="1684020" y="3032760"/>
              <a:ext cx="189206" cy="189206"/>
            </a:xfrm>
            <a:prstGeom prst="ellipse">
              <a:avLst/>
            </a:prstGeom>
            <a:solidFill>
              <a:srgbClr val="5596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9385A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endParaRP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D35A00CF-2395-4B1A-AD31-8A7F6076A9C6}"/>
                </a:ext>
              </a:extLst>
            </p:cNvPr>
            <p:cNvSpPr txBox="1"/>
            <p:nvPr/>
          </p:nvSpPr>
          <p:spPr>
            <a:xfrm>
              <a:off x="1663848" y="3019641"/>
              <a:ext cx="2295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nivers Condensed" panose="020B0506020202050204" pitchFamily="34" charset="0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1AF17D54-3ED3-4298-853B-86CE7182F13C}"/>
              </a:ext>
            </a:extLst>
          </p:cNvPr>
          <p:cNvGrpSpPr/>
          <p:nvPr/>
        </p:nvGrpSpPr>
        <p:grpSpPr>
          <a:xfrm>
            <a:off x="5652586" y="4402755"/>
            <a:ext cx="229550" cy="215444"/>
            <a:chOff x="1661063" y="3014629"/>
            <a:chExt cx="229550" cy="215444"/>
          </a:xfrm>
        </p:grpSpPr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337B93D2-B3DA-4B02-9761-7D0CEE94A5AB}"/>
                </a:ext>
              </a:extLst>
            </p:cNvPr>
            <p:cNvSpPr/>
            <p:nvPr/>
          </p:nvSpPr>
          <p:spPr>
            <a:xfrm>
              <a:off x="1684020" y="3032760"/>
              <a:ext cx="189206" cy="189206"/>
            </a:xfrm>
            <a:prstGeom prst="ellipse">
              <a:avLst/>
            </a:prstGeom>
            <a:solidFill>
              <a:srgbClr val="4384C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9385A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endParaRP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2A4CB942-BB07-4CBD-86C0-95488C196121}"/>
                </a:ext>
              </a:extLst>
            </p:cNvPr>
            <p:cNvSpPr txBox="1"/>
            <p:nvPr/>
          </p:nvSpPr>
          <p:spPr>
            <a:xfrm>
              <a:off x="1661063" y="3014629"/>
              <a:ext cx="2295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nivers Condensed" panose="020B0506020202050204" pitchFamily="34" charset="0"/>
                  <a:ea typeface="+mn-ea"/>
                  <a:cs typeface="+mn-cs"/>
                </a:rPr>
                <a:t>7</a:t>
              </a:r>
            </a:p>
          </p:txBody>
        </p:sp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4E262D27-74A1-404A-A7FC-92FE1B5E8EDC}"/>
              </a:ext>
            </a:extLst>
          </p:cNvPr>
          <p:cNvGrpSpPr/>
          <p:nvPr/>
        </p:nvGrpSpPr>
        <p:grpSpPr>
          <a:xfrm>
            <a:off x="4903138" y="3661810"/>
            <a:ext cx="229550" cy="215444"/>
            <a:chOff x="1667003" y="3019641"/>
            <a:chExt cx="229550" cy="215444"/>
          </a:xfrm>
        </p:grpSpPr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EFE3DCCD-B036-4289-971A-3FC12FDF66F0}"/>
                </a:ext>
              </a:extLst>
            </p:cNvPr>
            <p:cNvSpPr/>
            <p:nvPr/>
          </p:nvSpPr>
          <p:spPr>
            <a:xfrm>
              <a:off x="1684020" y="3032760"/>
              <a:ext cx="189206" cy="189206"/>
            </a:xfrm>
            <a:prstGeom prst="ellipse">
              <a:avLst/>
            </a:prstGeom>
            <a:solidFill>
              <a:srgbClr val="2155A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9385A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endParaRP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EB6897DA-F79B-4510-83DD-45E4918ADEC8}"/>
                </a:ext>
              </a:extLst>
            </p:cNvPr>
            <p:cNvSpPr txBox="1"/>
            <p:nvPr/>
          </p:nvSpPr>
          <p:spPr>
            <a:xfrm>
              <a:off x="1667003" y="3019641"/>
              <a:ext cx="2295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nivers Condensed" panose="020B0506020202050204" pitchFamily="34" charset="0"/>
                  <a:ea typeface="+mn-ea"/>
                  <a:cs typeface="+mn-cs"/>
                </a:rPr>
                <a:t>8</a:t>
              </a:r>
            </a:p>
          </p:txBody>
        </p:sp>
      </p:grp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208EBF9F-92A8-49CC-9F1D-0F16906764F5}"/>
              </a:ext>
            </a:extLst>
          </p:cNvPr>
          <p:cNvGrpSpPr/>
          <p:nvPr/>
        </p:nvGrpSpPr>
        <p:grpSpPr>
          <a:xfrm>
            <a:off x="4881309" y="3080695"/>
            <a:ext cx="229550" cy="215444"/>
            <a:chOff x="1668741" y="3017834"/>
            <a:chExt cx="229550" cy="215444"/>
          </a:xfrm>
        </p:grpSpPr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B233D3D7-D568-4272-A719-3821F1DEEF87}"/>
                </a:ext>
              </a:extLst>
            </p:cNvPr>
            <p:cNvSpPr/>
            <p:nvPr/>
          </p:nvSpPr>
          <p:spPr>
            <a:xfrm>
              <a:off x="1684020" y="3032760"/>
              <a:ext cx="189206" cy="189206"/>
            </a:xfrm>
            <a:prstGeom prst="ellipse">
              <a:avLst/>
            </a:prstGeom>
            <a:solidFill>
              <a:srgbClr val="3542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9385A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endParaRP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D699EFB3-7E15-47AA-9A19-DBEE4B7DF2FB}"/>
                </a:ext>
              </a:extLst>
            </p:cNvPr>
            <p:cNvSpPr txBox="1"/>
            <p:nvPr/>
          </p:nvSpPr>
          <p:spPr>
            <a:xfrm>
              <a:off x="1668741" y="3017834"/>
              <a:ext cx="2295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nivers Condensed" panose="020B0506020202050204" pitchFamily="34" charset="0"/>
                  <a:ea typeface="+mn-ea"/>
                  <a:cs typeface="+mn-cs"/>
                </a:rPr>
                <a:t>9</a:t>
              </a:r>
            </a:p>
          </p:txBody>
        </p: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2A86EE2E-FC4B-4615-AC26-7F175CD84308}"/>
              </a:ext>
            </a:extLst>
          </p:cNvPr>
          <p:cNvGrpSpPr/>
          <p:nvPr/>
        </p:nvGrpSpPr>
        <p:grpSpPr>
          <a:xfrm>
            <a:off x="4954786" y="2833786"/>
            <a:ext cx="274434" cy="215444"/>
            <a:chOff x="1642722" y="3019796"/>
            <a:chExt cx="274434" cy="215444"/>
          </a:xfrm>
        </p:grpSpPr>
        <p:sp>
          <p:nvSpPr>
            <p:cNvPr id="60" name="Ellipse 59">
              <a:extLst>
                <a:ext uri="{FF2B5EF4-FFF2-40B4-BE49-F238E27FC236}">
                  <a16:creationId xmlns:a16="http://schemas.microsoft.com/office/drawing/2014/main" id="{A72A3157-E45A-4955-841D-0218B4A7B0BA}"/>
                </a:ext>
              </a:extLst>
            </p:cNvPr>
            <p:cNvSpPr/>
            <p:nvPr/>
          </p:nvSpPr>
          <p:spPr>
            <a:xfrm>
              <a:off x="1684020" y="3032760"/>
              <a:ext cx="189206" cy="189206"/>
            </a:xfrm>
            <a:prstGeom prst="ellipse">
              <a:avLst/>
            </a:prstGeom>
            <a:solidFill>
              <a:srgbClr val="3542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9385A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endParaRP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D7711C69-6233-45CE-9E12-FA8D219659EA}"/>
                </a:ext>
              </a:extLst>
            </p:cNvPr>
            <p:cNvSpPr txBox="1"/>
            <p:nvPr/>
          </p:nvSpPr>
          <p:spPr>
            <a:xfrm>
              <a:off x="1642722" y="3019796"/>
              <a:ext cx="27443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nivers Condensed" panose="020B0506020202050204" pitchFamily="34" charset="0"/>
                  <a:ea typeface="+mn-ea"/>
                  <a:cs typeface="+mn-cs"/>
                </a:rPr>
                <a:t>10</a:t>
              </a:r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A1145557-C921-4E84-B62D-AFC41E02C8A4}"/>
              </a:ext>
            </a:extLst>
          </p:cNvPr>
          <p:cNvGrpSpPr/>
          <p:nvPr/>
        </p:nvGrpSpPr>
        <p:grpSpPr>
          <a:xfrm>
            <a:off x="5102089" y="2616845"/>
            <a:ext cx="274434" cy="215444"/>
            <a:chOff x="1642122" y="3019137"/>
            <a:chExt cx="274434" cy="215444"/>
          </a:xfrm>
        </p:grpSpPr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5D03FA62-8254-4AAF-90C1-119E71AC1994}"/>
                </a:ext>
              </a:extLst>
            </p:cNvPr>
            <p:cNvSpPr/>
            <p:nvPr/>
          </p:nvSpPr>
          <p:spPr>
            <a:xfrm>
              <a:off x="1684020" y="3032760"/>
              <a:ext cx="189206" cy="189206"/>
            </a:xfrm>
            <a:prstGeom prst="ellipse">
              <a:avLst/>
            </a:prstGeom>
            <a:solidFill>
              <a:srgbClr val="3542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9385A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endParaRP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3FB22E82-CDAF-49BE-9E70-2374724419E2}"/>
                </a:ext>
              </a:extLst>
            </p:cNvPr>
            <p:cNvSpPr txBox="1"/>
            <p:nvPr/>
          </p:nvSpPr>
          <p:spPr>
            <a:xfrm>
              <a:off x="1642122" y="3019137"/>
              <a:ext cx="27443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nivers Condensed" panose="020B0506020202050204" pitchFamily="34" charset="0"/>
                  <a:ea typeface="+mn-ea"/>
                  <a:cs typeface="+mn-cs"/>
                </a:rPr>
                <a:t>11</a:t>
              </a:r>
            </a:p>
          </p:txBody>
        </p: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B18796A7-E732-4757-AA13-CCC07BCA5D93}"/>
              </a:ext>
            </a:extLst>
          </p:cNvPr>
          <p:cNvGrpSpPr/>
          <p:nvPr/>
        </p:nvGrpSpPr>
        <p:grpSpPr>
          <a:xfrm>
            <a:off x="5271189" y="2437152"/>
            <a:ext cx="274434" cy="215444"/>
            <a:chOff x="1638616" y="3021820"/>
            <a:chExt cx="274434" cy="215444"/>
          </a:xfrm>
        </p:grpSpPr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FBDE1893-757C-4FF3-8B88-A4352C3C1B97}"/>
                </a:ext>
              </a:extLst>
            </p:cNvPr>
            <p:cNvSpPr/>
            <p:nvPr/>
          </p:nvSpPr>
          <p:spPr>
            <a:xfrm>
              <a:off x="1684020" y="3032760"/>
              <a:ext cx="189206" cy="189206"/>
            </a:xfrm>
            <a:prstGeom prst="ellipse">
              <a:avLst/>
            </a:prstGeom>
            <a:solidFill>
              <a:srgbClr val="3542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9385A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endParaRP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18118752-A999-4215-AB34-68164A2D5490}"/>
                </a:ext>
              </a:extLst>
            </p:cNvPr>
            <p:cNvSpPr txBox="1"/>
            <p:nvPr/>
          </p:nvSpPr>
          <p:spPr>
            <a:xfrm>
              <a:off x="1638616" y="3021820"/>
              <a:ext cx="27443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nivers Condensed" panose="020B0506020202050204" pitchFamily="34" charset="0"/>
                  <a:ea typeface="+mn-ea"/>
                  <a:cs typeface="+mn-cs"/>
                </a:rPr>
                <a:t>12</a:t>
              </a:r>
            </a:p>
          </p:txBody>
        </p:sp>
      </p:grpSp>
      <p:grpSp>
        <p:nvGrpSpPr>
          <p:cNvPr id="75" name="Groupe 74">
            <a:extLst>
              <a:ext uri="{FF2B5EF4-FFF2-40B4-BE49-F238E27FC236}">
                <a16:creationId xmlns:a16="http://schemas.microsoft.com/office/drawing/2014/main" id="{015A11B5-8D6A-4ED8-8414-C4DE51D972A1}"/>
              </a:ext>
            </a:extLst>
          </p:cNvPr>
          <p:cNvGrpSpPr/>
          <p:nvPr/>
        </p:nvGrpSpPr>
        <p:grpSpPr>
          <a:xfrm>
            <a:off x="11256194" y="1087931"/>
            <a:ext cx="502060" cy="502060"/>
            <a:chOff x="11269980" y="1630456"/>
            <a:chExt cx="502060" cy="502060"/>
          </a:xfrm>
        </p:grpSpPr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6EAE05C0-66A1-4CAC-8F63-B364168B5545}"/>
                </a:ext>
              </a:extLst>
            </p:cNvPr>
            <p:cNvSpPr/>
            <p:nvPr/>
          </p:nvSpPr>
          <p:spPr>
            <a:xfrm>
              <a:off x="11269980" y="1630456"/>
              <a:ext cx="502060" cy="502060"/>
            </a:xfrm>
            <a:prstGeom prst="ellipse">
              <a:avLst/>
            </a:prstGeom>
            <a:solidFill>
              <a:srgbClr val="B4DA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9385A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endParaRP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ECB53F3C-725A-42B4-86DB-B5E21FCB03FA}"/>
                </a:ext>
              </a:extLst>
            </p:cNvPr>
            <p:cNvSpPr txBox="1"/>
            <p:nvPr/>
          </p:nvSpPr>
          <p:spPr>
            <a:xfrm>
              <a:off x="11388602" y="1727597"/>
              <a:ext cx="2648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nivers Condensed" panose="020B0506020202050204" pitchFamily="34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3ABE0122-1D49-4A70-9662-7F4F657209F5}"/>
              </a:ext>
            </a:extLst>
          </p:cNvPr>
          <p:cNvGrpSpPr/>
          <p:nvPr/>
        </p:nvGrpSpPr>
        <p:grpSpPr>
          <a:xfrm>
            <a:off x="11256194" y="2021500"/>
            <a:ext cx="502060" cy="502060"/>
            <a:chOff x="11269980" y="1630456"/>
            <a:chExt cx="502060" cy="502060"/>
          </a:xfrm>
        </p:grpSpPr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9ACD1D75-B933-4663-B841-B30A5C3D5C87}"/>
                </a:ext>
              </a:extLst>
            </p:cNvPr>
            <p:cNvSpPr/>
            <p:nvPr/>
          </p:nvSpPr>
          <p:spPr>
            <a:xfrm>
              <a:off x="11269980" y="1630456"/>
              <a:ext cx="502060" cy="502060"/>
            </a:xfrm>
            <a:prstGeom prst="ellipse">
              <a:avLst/>
            </a:prstGeom>
            <a:solidFill>
              <a:srgbClr val="B4DA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9385A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endParaRP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A41DAF1B-F726-4A6D-9648-63B209A68ACD}"/>
                </a:ext>
              </a:extLst>
            </p:cNvPr>
            <p:cNvSpPr txBox="1"/>
            <p:nvPr/>
          </p:nvSpPr>
          <p:spPr>
            <a:xfrm>
              <a:off x="11388602" y="1727597"/>
              <a:ext cx="2648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nivers Condensed" panose="020B0506020202050204" pitchFamily="34" charset="0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6901247E-55AD-480F-BEF9-C2BF70E8DEB7}"/>
              </a:ext>
            </a:extLst>
          </p:cNvPr>
          <p:cNvGrpSpPr/>
          <p:nvPr/>
        </p:nvGrpSpPr>
        <p:grpSpPr>
          <a:xfrm>
            <a:off x="11256194" y="2955069"/>
            <a:ext cx="502060" cy="502060"/>
            <a:chOff x="11269980" y="1630456"/>
            <a:chExt cx="502060" cy="502060"/>
          </a:xfrm>
        </p:grpSpPr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68FD9B15-C217-4EAB-B75E-B80A8FD793A3}"/>
                </a:ext>
              </a:extLst>
            </p:cNvPr>
            <p:cNvSpPr/>
            <p:nvPr/>
          </p:nvSpPr>
          <p:spPr>
            <a:xfrm>
              <a:off x="11269980" y="1630456"/>
              <a:ext cx="502060" cy="502060"/>
            </a:xfrm>
            <a:prstGeom prst="ellipse">
              <a:avLst/>
            </a:prstGeom>
            <a:solidFill>
              <a:srgbClr val="69BBB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9385A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endParaRP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B3521B8B-E699-4D7E-BCFA-09BCBB17507E}"/>
                </a:ext>
              </a:extLst>
            </p:cNvPr>
            <p:cNvSpPr txBox="1"/>
            <p:nvPr/>
          </p:nvSpPr>
          <p:spPr>
            <a:xfrm>
              <a:off x="11388602" y="1727597"/>
              <a:ext cx="2648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nivers Condensed" panose="020B0506020202050204" pitchFamily="34" charset="0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3C38349B-C33F-410A-8C85-43330B54F821}"/>
              </a:ext>
            </a:extLst>
          </p:cNvPr>
          <p:cNvGrpSpPr/>
          <p:nvPr/>
        </p:nvGrpSpPr>
        <p:grpSpPr>
          <a:xfrm>
            <a:off x="11256194" y="3888638"/>
            <a:ext cx="502060" cy="502060"/>
            <a:chOff x="11269980" y="1630456"/>
            <a:chExt cx="502060" cy="502060"/>
          </a:xfrm>
        </p:grpSpPr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321F045D-57AC-413E-9789-0A0837432C95}"/>
                </a:ext>
              </a:extLst>
            </p:cNvPr>
            <p:cNvSpPr/>
            <p:nvPr/>
          </p:nvSpPr>
          <p:spPr>
            <a:xfrm>
              <a:off x="11269980" y="1630456"/>
              <a:ext cx="502060" cy="502060"/>
            </a:xfrm>
            <a:prstGeom prst="ellipse">
              <a:avLst/>
            </a:prstGeom>
            <a:solidFill>
              <a:srgbClr val="5595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9385A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endParaRPr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B52074B0-D859-42B3-B948-783A078A1D9C}"/>
                </a:ext>
              </a:extLst>
            </p:cNvPr>
            <p:cNvSpPr txBox="1"/>
            <p:nvPr/>
          </p:nvSpPr>
          <p:spPr>
            <a:xfrm>
              <a:off x="11388602" y="1727597"/>
              <a:ext cx="2648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nivers Condensed" panose="020B0506020202050204" pitchFamily="34" charset="0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D8329710-A993-41F0-83E6-E14B2E472127}"/>
              </a:ext>
            </a:extLst>
          </p:cNvPr>
          <p:cNvGrpSpPr/>
          <p:nvPr/>
        </p:nvGrpSpPr>
        <p:grpSpPr>
          <a:xfrm>
            <a:off x="11256194" y="4822207"/>
            <a:ext cx="502060" cy="502060"/>
            <a:chOff x="11269980" y="1630456"/>
            <a:chExt cx="502060" cy="502060"/>
          </a:xfrm>
        </p:grpSpPr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ACF60661-8B34-49C7-84B5-E50CEED75C68}"/>
                </a:ext>
              </a:extLst>
            </p:cNvPr>
            <p:cNvSpPr/>
            <p:nvPr/>
          </p:nvSpPr>
          <p:spPr>
            <a:xfrm>
              <a:off x="11269980" y="1630456"/>
              <a:ext cx="502060" cy="502060"/>
            </a:xfrm>
            <a:prstGeom prst="ellipse">
              <a:avLst/>
            </a:prstGeom>
            <a:solidFill>
              <a:srgbClr val="5596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9385A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endParaRPr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89A586E5-E77A-45F5-B5D8-D11C62CC1B8A}"/>
                </a:ext>
              </a:extLst>
            </p:cNvPr>
            <p:cNvSpPr txBox="1"/>
            <p:nvPr/>
          </p:nvSpPr>
          <p:spPr>
            <a:xfrm>
              <a:off x="11388602" y="1727597"/>
              <a:ext cx="2648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nivers Condensed" panose="020B0506020202050204" pitchFamily="34" charset="0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8810F8BB-9F03-4FA1-BBA7-65754A31E893}"/>
              </a:ext>
            </a:extLst>
          </p:cNvPr>
          <p:cNvGrpSpPr/>
          <p:nvPr/>
        </p:nvGrpSpPr>
        <p:grpSpPr>
          <a:xfrm>
            <a:off x="11259561" y="5755775"/>
            <a:ext cx="502060" cy="502060"/>
            <a:chOff x="11269980" y="1630456"/>
            <a:chExt cx="502060" cy="502060"/>
          </a:xfrm>
        </p:grpSpPr>
        <p:sp>
          <p:nvSpPr>
            <p:cNvPr id="89" name="Ellipse 88">
              <a:extLst>
                <a:ext uri="{FF2B5EF4-FFF2-40B4-BE49-F238E27FC236}">
                  <a16:creationId xmlns:a16="http://schemas.microsoft.com/office/drawing/2014/main" id="{073935EC-678D-4949-BC67-A844C24AD5E7}"/>
                </a:ext>
              </a:extLst>
            </p:cNvPr>
            <p:cNvSpPr/>
            <p:nvPr/>
          </p:nvSpPr>
          <p:spPr>
            <a:xfrm>
              <a:off x="11269980" y="1630456"/>
              <a:ext cx="502060" cy="502060"/>
            </a:xfrm>
            <a:prstGeom prst="ellipse">
              <a:avLst/>
            </a:prstGeom>
            <a:solidFill>
              <a:srgbClr val="5596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9385A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endParaRPr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491C1B16-8F43-4907-84C3-2325214B5EE9}"/>
                </a:ext>
              </a:extLst>
            </p:cNvPr>
            <p:cNvSpPr txBox="1"/>
            <p:nvPr/>
          </p:nvSpPr>
          <p:spPr>
            <a:xfrm>
              <a:off x="11388602" y="1727597"/>
              <a:ext cx="2648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nivers Condensed" panose="020B0506020202050204" pitchFamily="34" charset="0"/>
                  <a:ea typeface="+mn-ea"/>
                  <a:cs typeface="+mn-cs"/>
                </a:rPr>
                <a:t>6</a:t>
              </a:r>
            </a:p>
          </p:txBody>
        </p:sp>
      </p:grp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F7926A7D-2AB4-415B-8809-A6D616547179}"/>
              </a:ext>
            </a:extLst>
          </p:cNvPr>
          <p:cNvCxnSpPr>
            <a:cxnSpLocks/>
          </p:cNvCxnSpPr>
          <p:nvPr/>
        </p:nvCxnSpPr>
        <p:spPr>
          <a:xfrm>
            <a:off x="8562886" y="1653500"/>
            <a:ext cx="3195368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1232E065-5015-406A-90FF-329D485F85D5}"/>
              </a:ext>
            </a:extLst>
          </p:cNvPr>
          <p:cNvCxnSpPr>
            <a:cxnSpLocks/>
          </p:cNvCxnSpPr>
          <p:nvPr/>
        </p:nvCxnSpPr>
        <p:spPr>
          <a:xfrm>
            <a:off x="8562886" y="2585863"/>
            <a:ext cx="3195368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8" name="ZoneTexte 97">
            <a:extLst>
              <a:ext uri="{FF2B5EF4-FFF2-40B4-BE49-F238E27FC236}">
                <a16:creationId xmlns:a16="http://schemas.microsoft.com/office/drawing/2014/main" id="{43881946-78CE-4B1F-B85E-C08D4B0721CD}"/>
              </a:ext>
            </a:extLst>
          </p:cNvPr>
          <p:cNvSpPr txBox="1"/>
          <p:nvPr/>
        </p:nvSpPr>
        <p:spPr>
          <a:xfrm>
            <a:off x="8673981" y="1037244"/>
            <a:ext cx="2582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35496D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t>Validation de la sécurité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35496D"/>
                </a:solidFill>
                <a:effectLst/>
                <a:uLnTx/>
                <a:uFillTx/>
                <a:latin typeface="Univers Condensed Light" panose="020B0306020202040204" pitchFamily="34" charset="0"/>
                <a:ea typeface="+mn-ea"/>
                <a:cs typeface="+mn-cs"/>
              </a:rPr>
              <a:t>Quels sont les scenarios pertinents pour la validation de la sécurité?</a:t>
            </a: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6C671AD5-FC78-4C61-B422-A10399806D78}"/>
              </a:ext>
            </a:extLst>
          </p:cNvPr>
          <p:cNvSpPr txBox="1"/>
          <p:nvPr/>
        </p:nvSpPr>
        <p:spPr>
          <a:xfrm>
            <a:off x="8673980" y="2053471"/>
            <a:ext cx="258221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35496D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t>Domaines d’emploi atteignables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35496D"/>
                </a:solidFill>
                <a:effectLst/>
                <a:uLnTx/>
                <a:uFillTx/>
                <a:latin typeface="Univers Condensed Light" panose="020B0306020202040204" pitchFamily="34" charset="0"/>
                <a:ea typeface="+mn-ea"/>
                <a:cs typeface="+mn-cs"/>
              </a:rPr>
              <a:t>Quel est l'ODD atteignable par le système véhicule/infrastructure?</a:t>
            </a:r>
          </a:p>
        </p:txBody>
      </p:sp>
      <p:grpSp>
        <p:nvGrpSpPr>
          <p:cNvPr id="101" name="Groupe 100">
            <a:extLst>
              <a:ext uri="{FF2B5EF4-FFF2-40B4-BE49-F238E27FC236}">
                <a16:creationId xmlns:a16="http://schemas.microsoft.com/office/drawing/2014/main" id="{4146E705-9DAD-4316-BBA2-D76D5289E097}"/>
              </a:ext>
            </a:extLst>
          </p:cNvPr>
          <p:cNvGrpSpPr/>
          <p:nvPr/>
        </p:nvGrpSpPr>
        <p:grpSpPr>
          <a:xfrm>
            <a:off x="546228" y="1098612"/>
            <a:ext cx="502060" cy="502060"/>
            <a:chOff x="11269980" y="1630456"/>
            <a:chExt cx="502060" cy="502060"/>
          </a:xfrm>
        </p:grpSpPr>
        <p:sp>
          <p:nvSpPr>
            <p:cNvPr id="102" name="Ellipse 101">
              <a:extLst>
                <a:ext uri="{FF2B5EF4-FFF2-40B4-BE49-F238E27FC236}">
                  <a16:creationId xmlns:a16="http://schemas.microsoft.com/office/drawing/2014/main" id="{1ABA258E-3002-48D7-95AE-0AE574F57B72}"/>
                </a:ext>
              </a:extLst>
            </p:cNvPr>
            <p:cNvSpPr/>
            <p:nvPr/>
          </p:nvSpPr>
          <p:spPr>
            <a:xfrm>
              <a:off x="11269980" y="1630456"/>
              <a:ext cx="502060" cy="502060"/>
            </a:xfrm>
            <a:prstGeom prst="ellipse">
              <a:avLst/>
            </a:prstGeom>
            <a:solidFill>
              <a:srgbClr val="4384C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9385A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endParaRPr>
            </a:p>
          </p:txBody>
        </p:sp>
        <p:sp>
          <p:nvSpPr>
            <p:cNvPr id="103" name="ZoneTexte 102">
              <a:extLst>
                <a:ext uri="{FF2B5EF4-FFF2-40B4-BE49-F238E27FC236}">
                  <a16:creationId xmlns:a16="http://schemas.microsoft.com/office/drawing/2014/main" id="{5018259D-F0A1-43AE-A2AF-465F8586EC61}"/>
                </a:ext>
              </a:extLst>
            </p:cNvPr>
            <p:cNvSpPr txBox="1"/>
            <p:nvPr/>
          </p:nvSpPr>
          <p:spPr>
            <a:xfrm>
              <a:off x="11388602" y="1727597"/>
              <a:ext cx="2648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nivers Condensed" panose="020B0506020202050204" pitchFamily="34" charset="0"/>
                  <a:ea typeface="+mn-ea"/>
                  <a:cs typeface="+mn-cs"/>
                </a:rPr>
                <a:t>7</a:t>
              </a:r>
            </a:p>
          </p:txBody>
        </p:sp>
      </p:grpSp>
      <p:grpSp>
        <p:nvGrpSpPr>
          <p:cNvPr id="104" name="Groupe 103">
            <a:extLst>
              <a:ext uri="{FF2B5EF4-FFF2-40B4-BE49-F238E27FC236}">
                <a16:creationId xmlns:a16="http://schemas.microsoft.com/office/drawing/2014/main" id="{C4A9D2E2-1213-405D-AA2E-A8F880D2E7C1}"/>
              </a:ext>
            </a:extLst>
          </p:cNvPr>
          <p:cNvGrpSpPr/>
          <p:nvPr/>
        </p:nvGrpSpPr>
        <p:grpSpPr>
          <a:xfrm>
            <a:off x="546228" y="2024826"/>
            <a:ext cx="502060" cy="502060"/>
            <a:chOff x="11269980" y="1630456"/>
            <a:chExt cx="502060" cy="502060"/>
          </a:xfrm>
          <a:solidFill>
            <a:srgbClr val="1F449C"/>
          </a:solidFill>
        </p:grpSpPr>
        <p:sp>
          <p:nvSpPr>
            <p:cNvPr id="105" name="Ellipse 104">
              <a:extLst>
                <a:ext uri="{FF2B5EF4-FFF2-40B4-BE49-F238E27FC236}">
                  <a16:creationId xmlns:a16="http://schemas.microsoft.com/office/drawing/2014/main" id="{7D80BB5F-4F25-4423-9A31-86A45AB8402D}"/>
                </a:ext>
              </a:extLst>
            </p:cNvPr>
            <p:cNvSpPr/>
            <p:nvPr/>
          </p:nvSpPr>
          <p:spPr>
            <a:xfrm>
              <a:off x="11269980" y="1630456"/>
              <a:ext cx="502060" cy="502060"/>
            </a:xfrm>
            <a:prstGeom prst="ellipse">
              <a:avLst/>
            </a:prstGeom>
            <a:solidFill>
              <a:srgbClr val="2155A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9385A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endParaRPr>
            </a:p>
          </p:txBody>
        </p:sp>
        <p:sp>
          <p:nvSpPr>
            <p:cNvPr id="106" name="ZoneTexte 105">
              <a:extLst>
                <a:ext uri="{FF2B5EF4-FFF2-40B4-BE49-F238E27FC236}">
                  <a16:creationId xmlns:a16="http://schemas.microsoft.com/office/drawing/2014/main" id="{C2F71E5C-CD15-436E-B359-B204760E264D}"/>
                </a:ext>
              </a:extLst>
            </p:cNvPr>
            <p:cNvSpPr txBox="1"/>
            <p:nvPr/>
          </p:nvSpPr>
          <p:spPr>
            <a:xfrm>
              <a:off x="11388602" y="1727597"/>
              <a:ext cx="2648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nivers Condensed" panose="020B0506020202050204" pitchFamily="34" charset="0"/>
                  <a:ea typeface="+mn-ea"/>
                  <a:cs typeface="+mn-cs"/>
                </a:rPr>
                <a:t>8</a:t>
              </a:r>
            </a:p>
          </p:txBody>
        </p:sp>
      </p:grpSp>
      <p:grpSp>
        <p:nvGrpSpPr>
          <p:cNvPr id="107" name="Groupe 106">
            <a:extLst>
              <a:ext uri="{FF2B5EF4-FFF2-40B4-BE49-F238E27FC236}">
                <a16:creationId xmlns:a16="http://schemas.microsoft.com/office/drawing/2014/main" id="{B22BCAD2-4B9D-4C35-8684-4F8BBE1D40EE}"/>
              </a:ext>
            </a:extLst>
          </p:cNvPr>
          <p:cNvGrpSpPr/>
          <p:nvPr/>
        </p:nvGrpSpPr>
        <p:grpSpPr>
          <a:xfrm>
            <a:off x="546228" y="2951040"/>
            <a:ext cx="502060" cy="502060"/>
            <a:chOff x="11269980" y="1630456"/>
            <a:chExt cx="502060" cy="502060"/>
          </a:xfrm>
        </p:grpSpPr>
        <p:sp>
          <p:nvSpPr>
            <p:cNvPr id="108" name="Ellipse 107">
              <a:extLst>
                <a:ext uri="{FF2B5EF4-FFF2-40B4-BE49-F238E27FC236}">
                  <a16:creationId xmlns:a16="http://schemas.microsoft.com/office/drawing/2014/main" id="{569A263C-9863-40E9-991D-124206E28B7E}"/>
                </a:ext>
              </a:extLst>
            </p:cNvPr>
            <p:cNvSpPr/>
            <p:nvPr/>
          </p:nvSpPr>
          <p:spPr>
            <a:xfrm>
              <a:off x="11269980" y="1630456"/>
              <a:ext cx="502060" cy="502060"/>
            </a:xfrm>
            <a:prstGeom prst="ellipse">
              <a:avLst/>
            </a:prstGeom>
            <a:solidFill>
              <a:srgbClr val="21336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9385A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endParaRPr>
            </a:p>
          </p:txBody>
        </p:sp>
        <p:sp>
          <p:nvSpPr>
            <p:cNvPr id="109" name="ZoneTexte 108">
              <a:extLst>
                <a:ext uri="{FF2B5EF4-FFF2-40B4-BE49-F238E27FC236}">
                  <a16:creationId xmlns:a16="http://schemas.microsoft.com/office/drawing/2014/main" id="{1425D22D-3F19-4FD4-B7F7-0F07C35C6083}"/>
                </a:ext>
              </a:extLst>
            </p:cNvPr>
            <p:cNvSpPr txBox="1"/>
            <p:nvPr/>
          </p:nvSpPr>
          <p:spPr>
            <a:xfrm>
              <a:off x="11388602" y="1727597"/>
              <a:ext cx="2648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nivers Condensed" panose="020B0506020202050204" pitchFamily="34" charset="0"/>
                  <a:ea typeface="+mn-ea"/>
                  <a:cs typeface="+mn-cs"/>
                </a:rPr>
                <a:t>9</a:t>
              </a:r>
            </a:p>
          </p:txBody>
        </p:sp>
      </p:grpSp>
      <p:grpSp>
        <p:nvGrpSpPr>
          <p:cNvPr id="110" name="Groupe 109">
            <a:extLst>
              <a:ext uri="{FF2B5EF4-FFF2-40B4-BE49-F238E27FC236}">
                <a16:creationId xmlns:a16="http://schemas.microsoft.com/office/drawing/2014/main" id="{88C0D1BE-E665-41DC-A655-A1278DAE5151}"/>
              </a:ext>
            </a:extLst>
          </p:cNvPr>
          <p:cNvGrpSpPr/>
          <p:nvPr/>
        </p:nvGrpSpPr>
        <p:grpSpPr>
          <a:xfrm>
            <a:off x="546228" y="3877254"/>
            <a:ext cx="502060" cy="502060"/>
            <a:chOff x="11269980" y="1630456"/>
            <a:chExt cx="502060" cy="502060"/>
          </a:xfrm>
        </p:grpSpPr>
        <p:sp>
          <p:nvSpPr>
            <p:cNvPr id="111" name="Ellipse 110">
              <a:extLst>
                <a:ext uri="{FF2B5EF4-FFF2-40B4-BE49-F238E27FC236}">
                  <a16:creationId xmlns:a16="http://schemas.microsoft.com/office/drawing/2014/main" id="{1DCE3813-7D0B-4A3F-9091-D1F65C9E0EBF}"/>
                </a:ext>
              </a:extLst>
            </p:cNvPr>
            <p:cNvSpPr/>
            <p:nvPr/>
          </p:nvSpPr>
          <p:spPr>
            <a:xfrm>
              <a:off x="11269980" y="1630456"/>
              <a:ext cx="502060" cy="502060"/>
            </a:xfrm>
            <a:prstGeom prst="ellipse">
              <a:avLst/>
            </a:prstGeom>
            <a:solidFill>
              <a:srgbClr val="21336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9385A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endParaRPr>
            </a:p>
          </p:txBody>
        </p:sp>
        <p:sp>
          <p:nvSpPr>
            <p:cNvPr id="112" name="ZoneTexte 111">
              <a:extLst>
                <a:ext uri="{FF2B5EF4-FFF2-40B4-BE49-F238E27FC236}">
                  <a16:creationId xmlns:a16="http://schemas.microsoft.com/office/drawing/2014/main" id="{B6419ADD-8150-4224-BCDE-70CEB9520FDF}"/>
                </a:ext>
              </a:extLst>
            </p:cNvPr>
            <p:cNvSpPr txBox="1"/>
            <p:nvPr/>
          </p:nvSpPr>
          <p:spPr>
            <a:xfrm>
              <a:off x="11348527" y="1727597"/>
              <a:ext cx="3449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nivers Condensed" panose="020B0506020202050204" pitchFamily="34" charset="0"/>
                  <a:ea typeface="+mn-ea"/>
                  <a:cs typeface="+mn-cs"/>
                </a:rPr>
                <a:t>10</a:t>
              </a:r>
            </a:p>
          </p:txBody>
        </p:sp>
      </p:grpSp>
      <p:grpSp>
        <p:nvGrpSpPr>
          <p:cNvPr id="113" name="Groupe 112">
            <a:extLst>
              <a:ext uri="{FF2B5EF4-FFF2-40B4-BE49-F238E27FC236}">
                <a16:creationId xmlns:a16="http://schemas.microsoft.com/office/drawing/2014/main" id="{934EEF66-42DE-4B93-8612-902FCD2A482A}"/>
              </a:ext>
            </a:extLst>
          </p:cNvPr>
          <p:cNvGrpSpPr/>
          <p:nvPr/>
        </p:nvGrpSpPr>
        <p:grpSpPr>
          <a:xfrm>
            <a:off x="546228" y="4803468"/>
            <a:ext cx="502060" cy="502060"/>
            <a:chOff x="11269980" y="1630456"/>
            <a:chExt cx="502060" cy="502060"/>
          </a:xfrm>
        </p:grpSpPr>
        <p:sp>
          <p:nvSpPr>
            <p:cNvPr id="114" name="Ellipse 113">
              <a:extLst>
                <a:ext uri="{FF2B5EF4-FFF2-40B4-BE49-F238E27FC236}">
                  <a16:creationId xmlns:a16="http://schemas.microsoft.com/office/drawing/2014/main" id="{6C4156E8-136F-42FB-B31F-F80808B3816B}"/>
                </a:ext>
              </a:extLst>
            </p:cNvPr>
            <p:cNvSpPr/>
            <p:nvPr/>
          </p:nvSpPr>
          <p:spPr>
            <a:xfrm>
              <a:off x="11269980" y="1630456"/>
              <a:ext cx="502060" cy="502060"/>
            </a:xfrm>
            <a:prstGeom prst="ellipse">
              <a:avLst/>
            </a:prstGeom>
            <a:solidFill>
              <a:srgbClr val="21336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9385A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endParaRPr>
            </a:p>
          </p:txBody>
        </p:sp>
        <p:sp>
          <p:nvSpPr>
            <p:cNvPr id="115" name="ZoneTexte 114">
              <a:extLst>
                <a:ext uri="{FF2B5EF4-FFF2-40B4-BE49-F238E27FC236}">
                  <a16:creationId xmlns:a16="http://schemas.microsoft.com/office/drawing/2014/main" id="{76595F9C-33B5-4A6B-84AF-628BBDF19DA8}"/>
                </a:ext>
              </a:extLst>
            </p:cNvPr>
            <p:cNvSpPr txBox="1"/>
            <p:nvPr/>
          </p:nvSpPr>
          <p:spPr>
            <a:xfrm>
              <a:off x="11348527" y="1727597"/>
              <a:ext cx="3449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nivers Condensed" panose="020B0506020202050204" pitchFamily="34" charset="0"/>
                  <a:ea typeface="+mn-ea"/>
                  <a:cs typeface="+mn-cs"/>
                </a:rPr>
                <a:t>11</a:t>
              </a:r>
            </a:p>
          </p:txBody>
        </p:sp>
      </p:grpSp>
      <p:grpSp>
        <p:nvGrpSpPr>
          <p:cNvPr id="116" name="Groupe 115">
            <a:extLst>
              <a:ext uri="{FF2B5EF4-FFF2-40B4-BE49-F238E27FC236}">
                <a16:creationId xmlns:a16="http://schemas.microsoft.com/office/drawing/2014/main" id="{7F430847-E16A-4DAD-8FF1-1784127A008D}"/>
              </a:ext>
            </a:extLst>
          </p:cNvPr>
          <p:cNvGrpSpPr/>
          <p:nvPr/>
        </p:nvGrpSpPr>
        <p:grpSpPr>
          <a:xfrm>
            <a:off x="546228" y="5729684"/>
            <a:ext cx="502060" cy="502060"/>
            <a:chOff x="11269980" y="1630456"/>
            <a:chExt cx="502060" cy="502060"/>
          </a:xfrm>
        </p:grpSpPr>
        <p:sp>
          <p:nvSpPr>
            <p:cNvPr id="117" name="Ellipse 116">
              <a:extLst>
                <a:ext uri="{FF2B5EF4-FFF2-40B4-BE49-F238E27FC236}">
                  <a16:creationId xmlns:a16="http://schemas.microsoft.com/office/drawing/2014/main" id="{E088BF77-C379-4B50-B3D7-FB33A1DFB3ED}"/>
                </a:ext>
              </a:extLst>
            </p:cNvPr>
            <p:cNvSpPr/>
            <p:nvPr/>
          </p:nvSpPr>
          <p:spPr>
            <a:xfrm>
              <a:off x="11269980" y="1630456"/>
              <a:ext cx="502060" cy="502060"/>
            </a:xfrm>
            <a:prstGeom prst="ellipse">
              <a:avLst/>
            </a:prstGeom>
            <a:solidFill>
              <a:srgbClr val="21336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9385A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endParaRPr>
            </a:p>
          </p:txBody>
        </p:sp>
        <p:sp>
          <p:nvSpPr>
            <p:cNvPr id="118" name="ZoneTexte 117">
              <a:extLst>
                <a:ext uri="{FF2B5EF4-FFF2-40B4-BE49-F238E27FC236}">
                  <a16:creationId xmlns:a16="http://schemas.microsoft.com/office/drawing/2014/main" id="{89F8C2C6-82BF-41F5-99CC-2776A904173D}"/>
                </a:ext>
              </a:extLst>
            </p:cNvPr>
            <p:cNvSpPr txBox="1"/>
            <p:nvPr/>
          </p:nvSpPr>
          <p:spPr>
            <a:xfrm>
              <a:off x="11350437" y="1727597"/>
              <a:ext cx="3449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nivers Condensed" panose="020B0506020202050204" pitchFamily="34" charset="0"/>
                  <a:ea typeface="+mn-ea"/>
                  <a:cs typeface="+mn-cs"/>
                </a:rPr>
                <a:t>12</a:t>
              </a:r>
            </a:p>
          </p:txBody>
        </p:sp>
      </p:grpSp>
      <p:cxnSp>
        <p:nvCxnSpPr>
          <p:cNvPr id="119" name="Connecteur droit 118">
            <a:extLst>
              <a:ext uri="{FF2B5EF4-FFF2-40B4-BE49-F238E27FC236}">
                <a16:creationId xmlns:a16="http://schemas.microsoft.com/office/drawing/2014/main" id="{6A88F056-D046-48C6-B0B7-5EEA1943551C}"/>
              </a:ext>
            </a:extLst>
          </p:cNvPr>
          <p:cNvCxnSpPr>
            <a:cxnSpLocks/>
          </p:cNvCxnSpPr>
          <p:nvPr/>
        </p:nvCxnSpPr>
        <p:spPr>
          <a:xfrm>
            <a:off x="441470" y="1664181"/>
            <a:ext cx="3195368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id="{6C24350B-9A92-4724-AD38-55565561B0C2}"/>
              </a:ext>
            </a:extLst>
          </p:cNvPr>
          <p:cNvCxnSpPr>
            <a:cxnSpLocks/>
          </p:cNvCxnSpPr>
          <p:nvPr/>
        </p:nvCxnSpPr>
        <p:spPr>
          <a:xfrm>
            <a:off x="441470" y="2590777"/>
            <a:ext cx="3195368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1" name="ZoneTexte 120">
            <a:extLst>
              <a:ext uri="{FF2B5EF4-FFF2-40B4-BE49-F238E27FC236}">
                <a16:creationId xmlns:a16="http://schemas.microsoft.com/office/drawing/2014/main" id="{33521342-84EC-4077-B80E-02B6EB674A46}"/>
              </a:ext>
            </a:extLst>
          </p:cNvPr>
          <p:cNvSpPr txBox="1"/>
          <p:nvPr/>
        </p:nvSpPr>
        <p:spPr>
          <a:xfrm>
            <a:off x="1048288" y="1040080"/>
            <a:ext cx="258745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35496D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t>Impact du véhicule autonome sur le trafic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35496D"/>
                </a:solidFill>
                <a:effectLst/>
                <a:uLnTx/>
                <a:uFillTx/>
                <a:latin typeface="Univers Condensed Light" panose="020B0306020202040204" pitchFamily="34" charset="0"/>
                <a:ea typeface="+mn-ea"/>
                <a:cs typeface="+mn-cs"/>
              </a:rPr>
              <a:t>Comment le VA s'insère-t-il dans le trafic en condition réelle?</a:t>
            </a:r>
          </a:p>
        </p:txBody>
      </p:sp>
      <p:sp>
        <p:nvSpPr>
          <p:cNvPr id="122" name="ZoneTexte 121">
            <a:extLst>
              <a:ext uri="{FF2B5EF4-FFF2-40B4-BE49-F238E27FC236}">
                <a16:creationId xmlns:a16="http://schemas.microsoft.com/office/drawing/2014/main" id="{2CC7B061-4E33-4DD6-A8BC-7F42360A433D}"/>
              </a:ext>
            </a:extLst>
          </p:cNvPr>
          <p:cNvSpPr txBox="1"/>
          <p:nvPr/>
        </p:nvSpPr>
        <p:spPr>
          <a:xfrm>
            <a:off x="1040760" y="2054215"/>
            <a:ext cx="258855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35496D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t>Performance &amp; modélisation des services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35496D"/>
                </a:solidFill>
                <a:effectLst/>
                <a:uLnTx/>
                <a:uFillTx/>
                <a:latin typeface="Univers Condensed Light" panose="020B0306020202040204" pitchFamily="34" charset="0"/>
                <a:ea typeface="+mn-ea"/>
                <a:cs typeface="+mn-cs"/>
              </a:rPr>
              <a:t>Quelles sont les performances du service expérimenté et du service cible?</a:t>
            </a:r>
          </a:p>
        </p:txBody>
      </p:sp>
      <p:cxnSp>
        <p:nvCxnSpPr>
          <p:cNvPr id="123" name="Connecteur droit 122">
            <a:extLst>
              <a:ext uri="{FF2B5EF4-FFF2-40B4-BE49-F238E27FC236}">
                <a16:creationId xmlns:a16="http://schemas.microsoft.com/office/drawing/2014/main" id="{11CA5C09-376D-4F99-9940-CDF7DE5E793D}"/>
              </a:ext>
            </a:extLst>
          </p:cNvPr>
          <p:cNvCxnSpPr>
            <a:cxnSpLocks/>
          </p:cNvCxnSpPr>
          <p:nvPr/>
        </p:nvCxnSpPr>
        <p:spPr>
          <a:xfrm>
            <a:off x="441470" y="3517373"/>
            <a:ext cx="3195368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4" name="ZoneTexte 123">
            <a:extLst>
              <a:ext uri="{FF2B5EF4-FFF2-40B4-BE49-F238E27FC236}">
                <a16:creationId xmlns:a16="http://schemas.microsoft.com/office/drawing/2014/main" id="{7F8B8BDA-0681-48CE-B411-5B99D39FBDE3}"/>
              </a:ext>
            </a:extLst>
          </p:cNvPr>
          <p:cNvSpPr txBox="1"/>
          <p:nvPr/>
        </p:nvSpPr>
        <p:spPr>
          <a:xfrm>
            <a:off x="1048288" y="2964401"/>
            <a:ext cx="2587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35496D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t>Analyse de la demande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35496D"/>
                </a:solidFill>
                <a:effectLst/>
                <a:uLnTx/>
                <a:uFillTx/>
                <a:latin typeface="Univers Condensed Light" panose="020B0306020202040204" pitchFamily="34" charset="0"/>
                <a:ea typeface="+mn-ea"/>
                <a:cs typeface="+mn-cs"/>
              </a:rPr>
              <a:t>Quel est l’impact du service sur la demande de déplacements?</a:t>
            </a:r>
          </a:p>
        </p:txBody>
      </p:sp>
      <p:cxnSp>
        <p:nvCxnSpPr>
          <p:cNvPr id="125" name="Connecteur droit 124">
            <a:extLst>
              <a:ext uri="{FF2B5EF4-FFF2-40B4-BE49-F238E27FC236}">
                <a16:creationId xmlns:a16="http://schemas.microsoft.com/office/drawing/2014/main" id="{E4C5D160-E528-48CD-82EB-049C1925BDAF}"/>
              </a:ext>
            </a:extLst>
          </p:cNvPr>
          <p:cNvCxnSpPr>
            <a:cxnSpLocks/>
          </p:cNvCxnSpPr>
          <p:nvPr/>
        </p:nvCxnSpPr>
        <p:spPr>
          <a:xfrm>
            <a:off x="8559519" y="3518226"/>
            <a:ext cx="3195368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6" name="ZoneTexte 125">
            <a:extLst>
              <a:ext uri="{FF2B5EF4-FFF2-40B4-BE49-F238E27FC236}">
                <a16:creationId xmlns:a16="http://schemas.microsoft.com/office/drawing/2014/main" id="{A4C44ECD-C2D8-499D-8169-2C61B288ABB8}"/>
              </a:ext>
            </a:extLst>
          </p:cNvPr>
          <p:cNvSpPr txBox="1"/>
          <p:nvPr/>
        </p:nvSpPr>
        <p:spPr>
          <a:xfrm>
            <a:off x="8670614" y="2934922"/>
            <a:ext cx="2585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35496D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t>Acceptabilité du service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35496D"/>
                </a:solidFill>
                <a:effectLst/>
                <a:uLnTx/>
                <a:uFillTx/>
                <a:latin typeface="Univers Condensed Light" panose="020B0306020202040204" pitchFamily="34" charset="0"/>
                <a:ea typeface="+mn-ea"/>
                <a:cs typeface="+mn-cs"/>
              </a:rPr>
              <a:t>Comment est accueilli le service par ses utilisateurs et  les autres usagers de la route?</a:t>
            </a:r>
          </a:p>
        </p:txBody>
      </p:sp>
      <p:cxnSp>
        <p:nvCxnSpPr>
          <p:cNvPr id="127" name="Connecteur droit 126">
            <a:extLst>
              <a:ext uri="{FF2B5EF4-FFF2-40B4-BE49-F238E27FC236}">
                <a16:creationId xmlns:a16="http://schemas.microsoft.com/office/drawing/2014/main" id="{5F73A535-360B-4282-9819-FD6886A0593D}"/>
              </a:ext>
            </a:extLst>
          </p:cNvPr>
          <p:cNvCxnSpPr>
            <a:cxnSpLocks/>
          </p:cNvCxnSpPr>
          <p:nvPr/>
        </p:nvCxnSpPr>
        <p:spPr>
          <a:xfrm>
            <a:off x="436172" y="4443969"/>
            <a:ext cx="3195368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8" name="Connecteur droit 127">
            <a:extLst>
              <a:ext uri="{FF2B5EF4-FFF2-40B4-BE49-F238E27FC236}">
                <a16:creationId xmlns:a16="http://schemas.microsoft.com/office/drawing/2014/main" id="{FC2751C5-8521-4DCB-8FAF-35FD7BFC52AA}"/>
              </a:ext>
            </a:extLst>
          </p:cNvPr>
          <p:cNvCxnSpPr>
            <a:cxnSpLocks/>
          </p:cNvCxnSpPr>
          <p:nvPr/>
        </p:nvCxnSpPr>
        <p:spPr>
          <a:xfrm>
            <a:off x="436172" y="5370565"/>
            <a:ext cx="3195368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9" name="ZoneTexte 128">
            <a:extLst>
              <a:ext uri="{FF2B5EF4-FFF2-40B4-BE49-F238E27FC236}">
                <a16:creationId xmlns:a16="http://schemas.microsoft.com/office/drawing/2014/main" id="{978B7F5E-E100-4614-AE1A-7E74D9B23ED0}"/>
              </a:ext>
            </a:extLst>
          </p:cNvPr>
          <p:cNvSpPr txBox="1"/>
          <p:nvPr/>
        </p:nvSpPr>
        <p:spPr>
          <a:xfrm>
            <a:off x="1040760" y="3794539"/>
            <a:ext cx="2582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35496D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t>Bilans économiques et sociétaux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35496D"/>
                </a:solidFill>
                <a:effectLst/>
                <a:uLnTx/>
                <a:uFillTx/>
                <a:latin typeface="Univers Condensed Light" panose="020B0306020202040204" pitchFamily="34" charset="0"/>
                <a:ea typeface="+mn-ea"/>
                <a:cs typeface="+mn-cs"/>
              </a:rPr>
              <a:t>Quels sont les coûts et les bénéfices sociétaux du service déployé?</a:t>
            </a:r>
          </a:p>
        </p:txBody>
      </p:sp>
      <p:sp>
        <p:nvSpPr>
          <p:cNvPr id="130" name="ZoneTexte 129">
            <a:extLst>
              <a:ext uri="{FF2B5EF4-FFF2-40B4-BE49-F238E27FC236}">
                <a16:creationId xmlns:a16="http://schemas.microsoft.com/office/drawing/2014/main" id="{44085496-539B-435D-A4D9-80CC2A0E00E8}"/>
              </a:ext>
            </a:extLst>
          </p:cNvPr>
          <p:cNvSpPr txBox="1"/>
          <p:nvPr/>
        </p:nvSpPr>
        <p:spPr>
          <a:xfrm>
            <a:off x="1036270" y="4735511"/>
            <a:ext cx="2583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35496D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t>Modèles d’affaires 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35496D"/>
                </a:solidFill>
                <a:effectLst/>
                <a:uLnTx/>
                <a:uFillTx/>
                <a:latin typeface="Univers Condensed Light" panose="020B0306020202040204" pitchFamily="34" charset="0"/>
                <a:ea typeface="+mn-ea"/>
                <a:cs typeface="+mn-cs"/>
              </a:rPr>
              <a:t>Quels sont les coûts et les recettes attendus pour un service de VA?</a:t>
            </a:r>
          </a:p>
        </p:txBody>
      </p:sp>
      <p:cxnSp>
        <p:nvCxnSpPr>
          <p:cNvPr id="131" name="Connecteur droit 130">
            <a:extLst>
              <a:ext uri="{FF2B5EF4-FFF2-40B4-BE49-F238E27FC236}">
                <a16:creationId xmlns:a16="http://schemas.microsoft.com/office/drawing/2014/main" id="{FD9FB17A-1245-4EED-B2A3-BB0869009265}"/>
              </a:ext>
            </a:extLst>
          </p:cNvPr>
          <p:cNvCxnSpPr>
            <a:cxnSpLocks/>
          </p:cNvCxnSpPr>
          <p:nvPr/>
        </p:nvCxnSpPr>
        <p:spPr>
          <a:xfrm>
            <a:off x="436172" y="6297161"/>
            <a:ext cx="3195368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2" name="ZoneTexte 131">
            <a:extLst>
              <a:ext uri="{FF2B5EF4-FFF2-40B4-BE49-F238E27FC236}">
                <a16:creationId xmlns:a16="http://schemas.microsoft.com/office/drawing/2014/main" id="{D5283D64-D9F3-4B48-A982-0AC92BD29ACE}"/>
              </a:ext>
            </a:extLst>
          </p:cNvPr>
          <p:cNvSpPr txBox="1"/>
          <p:nvPr/>
        </p:nvSpPr>
        <p:spPr>
          <a:xfrm>
            <a:off x="1036270" y="5673060"/>
            <a:ext cx="2582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35496D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t>Gouvernance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35496D"/>
                </a:solidFill>
                <a:effectLst/>
                <a:uLnTx/>
                <a:uFillTx/>
                <a:latin typeface="Univers Condensed Light" panose="020B0306020202040204" pitchFamily="34" charset="0"/>
                <a:ea typeface="+mn-ea"/>
                <a:cs typeface="+mn-cs"/>
              </a:rPr>
              <a:t>Comment s'organise le déploiement du VA localement et à l'échelle nationale?</a:t>
            </a:r>
          </a:p>
        </p:txBody>
      </p:sp>
      <p:cxnSp>
        <p:nvCxnSpPr>
          <p:cNvPr id="133" name="Connecteur droit 132">
            <a:extLst>
              <a:ext uri="{FF2B5EF4-FFF2-40B4-BE49-F238E27FC236}">
                <a16:creationId xmlns:a16="http://schemas.microsoft.com/office/drawing/2014/main" id="{5FF34DF1-E8D3-4238-B20B-79B0D0F85065}"/>
              </a:ext>
            </a:extLst>
          </p:cNvPr>
          <p:cNvCxnSpPr>
            <a:cxnSpLocks/>
          </p:cNvCxnSpPr>
          <p:nvPr/>
        </p:nvCxnSpPr>
        <p:spPr>
          <a:xfrm>
            <a:off x="8566253" y="4450589"/>
            <a:ext cx="3195368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4" name="Connecteur droit 133">
            <a:extLst>
              <a:ext uri="{FF2B5EF4-FFF2-40B4-BE49-F238E27FC236}">
                <a16:creationId xmlns:a16="http://schemas.microsoft.com/office/drawing/2014/main" id="{71F43F28-FBF0-4C0A-90B2-707952CD8E8C}"/>
              </a:ext>
            </a:extLst>
          </p:cNvPr>
          <p:cNvCxnSpPr>
            <a:cxnSpLocks/>
          </p:cNvCxnSpPr>
          <p:nvPr/>
        </p:nvCxnSpPr>
        <p:spPr>
          <a:xfrm>
            <a:off x="8566253" y="5382952"/>
            <a:ext cx="3195368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5" name="ZoneTexte 134">
            <a:extLst>
              <a:ext uri="{FF2B5EF4-FFF2-40B4-BE49-F238E27FC236}">
                <a16:creationId xmlns:a16="http://schemas.microsoft.com/office/drawing/2014/main" id="{768A6023-F4FF-4631-BC35-E0CD837F465C}"/>
              </a:ext>
            </a:extLst>
          </p:cNvPr>
          <p:cNvSpPr txBox="1"/>
          <p:nvPr/>
        </p:nvSpPr>
        <p:spPr>
          <a:xfrm>
            <a:off x="8653783" y="3549176"/>
            <a:ext cx="260523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35496D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t>Comportement des utilisateurs &amp; usagers de la route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35496D"/>
                </a:solidFill>
                <a:effectLst/>
                <a:uLnTx/>
                <a:uFillTx/>
                <a:latin typeface="Univers Condensed Light" panose="020B0306020202040204" pitchFamily="34" charset="0"/>
                <a:ea typeface="+mn-ea"/>
                <a:cs typeface="+mn-cs"/>
              </a:rPr>
              <a:t>Quels sont les comportements des utilisateurs du service et des autres usagers de la route et leur impact sur la sécurité routière?</a:t>
            </a:r>
          </a:p>
        </p:txBody>
      </p:sp>
      <p:sp>
        <p:nvSpPr>
          <p:cNvPr id="136" name="ZoneTexte 135">
            <a:extLst>
              <a:ext uri="{FF2B5EF4-FFF2-40B4-BE49-F238E27FC236}">
                <a16:creationId xmlns:a16="http://schemas.microsoft.com/office/drawing/2014/main" id="{0417965D-587B-4086-8B25-2901AF356AA2}"/>
              </a:ext>
            </a:extLst>
          </p:cNvPr>
          <p:cNvSpPr txBox="1"/>
          <p:nvPr/>
        </p:nvSpPr>
        <p:spPr>
          <a:xfrm>
            <a:off x="8677348" y="4640798"/>
            <a:ext cx="25822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35496D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t>Analyse environnementale du véhicule autonome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35496D"/>
                </a:solidFill>
                <a:effectLst/>
                <a:uLnTx/>
                <a:uFillTx/>
                <a:latin typeface="Univers Condensed Light" panose="020B0306020202040204" pitchFamily="34" charset="0"/>
                <a:ea typeface="+mn-ea"/>
                <a:cs typeface="+mn-cs"/>
              </a:rPr>
              <a:t>Quelles sont les caractéristiques environnementales du véhicule autonome?</a:t>
            </a:r>
          </a:p>
        </p:txBody>
      </p:sp>
      <p:cxnSp>
        <p:nvCxnSpPr>
          <p:cNvPr id="137" name="Connecteur droit 136">
            <a:extLst>
              <a:ext uri="{FF2B5EF4-FFF2-40B4-BE49-F238E27FC236}">
                <a16:creationId xmlns:a16="http://schemas.microsoft.com/office/drawing/2014/main" id="{DD7E3BF9-ECCD-45B5-95B7-03CA6AC1C74B}"/>
              </a:ext>
            </a:extLst>
          </p:cNvPr>
          <p:cNvCxnSpPr>
            <a:cxnSpLocks/>
          </p:cNvCxnSpPr>
          <p:nvPr/>
        </p:nvCxnSpPr>
        <p:spPr>
          <a:xfrm>
            <a:off x="8566253" y="6315314"/>
            <a:ext cx="3195368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8" name="ZoneTexte 137">
            <a:extLst>
              <a:ext uri="{FF2B5EF4-FFF2-40B4-BE49-F238E27FC236}">
                <a16:creationId xmlns:a16="http://schemas.microsoft.com/office/drawing/2014/main" id="{FFA2BA76-68FA-42E8-8F01-08AF64A6F2E1}"/>
              </a:ext>
            </a:extLst>
          </p:cNvPr>
          <p:cNvSpPr txBox="1"/>
          <p:nvPr/>
        </p:nvSpPr>
        <p:spPr>
          <a:xfrm>
            <a:off x="8677347" y="5576650"/>
            <a:ext cx="25822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35496D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t>Impact environnemental du service à l’échelle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35496D"/>
                </a:solidFill>
                <a:effectLst/>
                <a:uLnTx/>
                <a:uFillTx/>
                <a:latin typeface="Univers Condensed Light" panose="020B0306020202040204" pitchFamily="34" charset="0"/>
                <a:ea typeface="+mn-ea"/>
                <a:cs typeface="+mn-cs"/>
              </a:rPr>
              <a:t>Quelles sont les conséquence environnementales de la mise en place du service?</a:t>
            </a:r>
          </a:p>
        </p:txBody>
      </p:sp>
      <p:sp>
        <p:nvSpPr>
          <p:cNvPr id="149" name="ZoneTexte 148">
            <a:extLst>
              <a:ext uri="{FF2B5EF4-FFF2-40B4-BE49-F238E27FC236}">
                <a16:creationId xmlns:a16="http://schemas.microsoft.com/office/drawing/2014/main" id="{B5CB1072-64AA-4678-A5A0-7870E4AF8F59}"/>
              </a:ext>
            </a:extLst>
          </p:cNvPr>
          <p:cNvSpPr txBox="1"/>
          <p:nvPr/>
        </p:nvSpPr>
        <p:spPr>
          <a:xfrm>
            <a:off x="5442257" y="3268685"/>
            <a:ext cx="132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4173F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t>Evaluations</a:t>
            </a:r>
          </a:p>
        </p:txBody>
      </p:sp>
      <p:sp>
        <p:nvSpPr>
          <p:cNvPr id="150" name="ZoneTexte 149">
            <a:extLst>
              <a:ext uri="{FF2B5EF4-FFF2-40B4-BE49-F238E27FC236}">
                <a16:creationId xmlns:a16="http://schemas.microsoft.com/office/drawing/2014/main" id="{79F64C83-3C5B-434E-BF2D-8BD461F61D55}"/>
              </a:ext>
            </a:extLst>
          </p:cNvPr>
          <p:cNvSpPr txBox="1"/>
          <p:nvPr/>
        </p:nvSpPr>
        <p:spPr>
          <a:xfrm>
            <a:off x="5477878" y="1867633"/>
            <a:ext cx="1187709" cy="45612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t>Sécurité et domaine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t> d’emploi</a:t>
            </a:r>
          </a:p>
        </p:txBody>
      </p:sp>
      <p:sp>
        <p:nvSpPr>
          <p:cNvPr id="152" name="Titre 1">
            <a:extLst>
              <a:ext uri="{FF2B5EF4-FFF2-40B4-BE49-F238E27FC236}">
                <a16:creationId xmlns:a16="http://schemas.microsoft.com/office/drawing/2014/main" id="{1852301F-83FB-4CCD-9048-7B4B97CA932D}"/>
              </a:ext>
            </a:extLst>
          </p:cNvPr>
          <p:cNvSpPr txBox="1">
            <a:spLocks/>
          </p:cNvSpPr>
          <p:nvPr/>
        </p:nvSpPr>
        <p:spPr>
          <a:xfrm>
            <a:off x="587115" y="172277"/>
            <a:ext cx="1101777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800" b="0" i="0" kern="1200" spc="100">
                <a:solidFill>
                  <a:srgbClr val="E4173F"/>
                </a:solidFill>
                <a:latin typeface="Roboto Condensed Light"/>
                <a:ea typeface="+mj-ea"/>
                <a:cs typeface="Roboto Condensed Ligh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0" i="0" u="none" strike="noStrike" kern="1200" cap="none" spc="100" normalizeH="0" baseline="0" noProof="0" dirty="0">
                <a:ln>
                  <a:noFill/>
                </a:ln>
                <a:solidFill>
                  <a:srgbClr val="E4173F"/>
                </a:solidFill>
                <a:effectLst/>
                <a:uLnTx/>
                <a:uFillTx/>
                <a:latin typeface="Roboto Condensed Light"/>
                <a:ea typeface="+mj-ea"/>
              </a:rPr>
              <a:t>Domaines d’évaluation</a:t>
            </a:r>
            <a:endParaRPr kumimoji="0" lang="fr-FR" sz="1600" b="0" i="0" u="none" strike="noStrike" kern="1200" cap="none" spc="100" normalizeH="0" baseline="0" noProof="0" dirty="0">
              <a:ln>
                <a:noFill/>
              </a:ln>
              <a:solidFill>
                <a:srgbClr val="E4173F"/>
              </a:solidFill>
              <a:effectLst/>
              <a:uLnTx/>
              <a:uFillTx/>
              <a:latin typeface="Roboto Condensed Light"/>
              <a:ea typeface="+mj-ea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ED2C4FB-1450-43E0-BE7E-3A0991084E1F}"/>
              </a:ext>
            </a:extLst>
          </p:cNvPr>
          <p:cNvSpPr/>
          <p:nvPr/>
        </p:nvSpPr>
        <p:spPr>
          <a:xfrm>
            <a:off x="7647709" y="6536818"/>
            <a:ext cx="2603638" cy="2978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endParaRPr lang="fr-FR" sz="1600" dirty="0">
              <a:solidFill>
                <a:srgbClr val="29385A"/>
              </a:solidFill>
              <a:latin typeface="Univers Condensed" panose="020B05060202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08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788B34-B80F-4B70-B72E-9A7000A68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>
            <a:normAutofit/>
          </a:bodyPr>
          <a:lstStyle/>
          <a:p>
            <a:r>
              <a:rPr lang="fr-FR" sz="4000" dirty="0">
                <a:latin typeface="Roboto Condensed Light"/>
              </a:rPr>
              <a:t>Collège des territoires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11E28D41-529A-4AFD-A260-7BE34E88800A}"/>
              </a:ext>
            </a:extLst>
          </p:cNvPr>
          <p:cNvSpPr/>
          <p:nvPr/>
        </p:nvSpPr>
        <p:spPr>
          <a:xfrm>
            <a:off x="8022772" y="1783079"/>
            <a:ext cx="3933256" cy="4206789"/>
          </a:xfrm>
          <a:prstGeom prst="round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2000" b="1" dirty="0">
                <a:solidFill>
                  <a:srgbClr val="29385A"/>
                </a:solidFill>
                <a:latin typeface="Univers Condensed" panose="020B0306020202040204" pitchFamily="34" charset="0"/>
              </a:rPr>
              <a:t>Territoires participants :</a:t>
            </a:r>
            <a:endParaRPr lang="fr-FR" sz="1600" b="1" dirty="0">
              <a:solidFill>
                <a:srgbClr val="29385A"/>
              </a:solidFill>
              <a:latin typeface="Univers Condensed" panose="020B0306020202040204" pitchFamily="34" charset="0"/>
            </a:endParaRPr>
          </a:p>
          <a:p>
            <a:endParaRPr lang="fr-FR" sz="1600" dirty="0">
              <a:solidFill>
                <a:srgbClr val="29385A"/>
              </a:solidFill>
              <a:latin typeface="Univers Condensed" panose="020B030602020204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E4173F"/>
              </a:buClr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rgbClr val="29385A"/>
                </a:solidFill>
                <a:latin typeface="Univers Condensed" panose="020B0306020202040204" pitchFamily="34" charset="0"/>
              </a:rPr>
              <a:t>Métropole Rouen Normandie</a:t>
            </a:r>
          </a:p>
          <a:p>
            <a:pPr marL="285750" indent="-285750">
              <a:lnSpc>
                <a:spcPct val="150000"/>
              </a:lnSpc>
              <a:buClr>
                <a:srgbClr val="E4173F"/>
              </a:buClr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rgbClr val="29385A"/>
                </a:solidFill>
                <a:latin typeface="Univers Condensed" panose="020B0306020202040204" pitchFamily="34" charset="0"/>
              </a:rPr>
              <a:t>Montpellier Méditerranée Métropole</a:t>
            </a:r>
          </a:p>
          <a:p>
            <a:pPr marL="285750" indent="-285750">
              <a:lnSpc>
                <a:spcPct val="150000"/>
              </a:lnSpc>
              <a:buClr>
                <a:srgbClr val="E4173F"/>
              </a:buClr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rgbClr val="29385A"/>
                </a:solidFill>
                <a:latin typeface="Univers Condensed" panose="020B0306020202040204" pitchFamily="34" charset="0"/>
              </a:rPr>
              <a:t>Agglomération Paris-Saclay</a:t>
            </a:r>
          </a:p>
          <a:p>
            <a:pPr marL="285750" indent="-285750">
              <a:lnSpc>
                <a:spcPct val="150000"/>
              </a:lnSpc>
              <a:buClr>
                <a:srgbClr val="E4173F"/>
              </a:buClr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rgbClr val="29385A"/>
                </a:solidFill>
                <a:latin typeface="Univers Condensed" panose="020B0306020202040204" pitchFamily="34" charset="0"/>
              </a:rPr>
              <a:t>Vichy Communauté</a:t>
            </a:r>
          </a:p>
          <a:p>
            <a:pPr marL="285750" indent="-285750">
              <a:lnSpc>
                <a:spcPct val="150000"/>
              </a:lnSpc>
              <a:buClr>
                <a:srgbClr val="E4173F"/>
              </a:buClr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rgbClr val="29385A"/>
                </a:solidFill>
                <a:latin typeface="Univers Condensed" panose="020B0306020202040204" pitchFamily="34" charset="0"/>
              </a:rPr>
              <a:t>Région Ile-de-France</a:t>
            </a:r>
          </a:p>
          <a:p>
            <a:pPr marL="285750" indent="-285750">
              <a:lnSpc>
                <a:spcPct val="150000"/>
              </a:lnSpc>
              <a:buClr>
                <a:srgbClr val="E4173F"/>
              </a:buClr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rgbClr val="29385A"/>
                </a:solidFill>
                <a:latin typeface="Univers Condensed" panose="020B0306020202040204" pitchFamily="34" charset="0"/>
              </a:rPr>
              <a:t>Ville de Paris</a:t>
            </a:r>
          </a:p>
          <a:p>
            <a:pPr marL="285750" indent="-285750">
              <a:lnSpc>
                <a:spcPct val="150000"/>
              </a:lnSpc>
              <a:buClr>
                <a:srgbClr val="E4173F"/>
              </a:buClr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rgbClr val="29385A"/>
                </a:solidFill>
                <a:latin typeface="Univers Condensed" panose="020B0306020202040204" pitchFamily="34" charset="0"/>
              </a:rPr>
              <a:t>Conseil départemental des Yvelines</a:t>
            </a:r>
          </a:p>
          <a:p>
            <a:pPr marL="285750" indent="-285750">
              <a:lnSpc>
                <a:spcPct val="150000"/>
              </a:lnSpc>
              <a:buClr>
                <a:srgbClr val="E4173F"/>
              </a:buClr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rgbClr val="29385A"/>
                </a:solidFill>
                <a:latin typeface="Univers Condensed" panose="020B0306020202040204" pitchFamily="34" charset="0"/>
              </a:rPr>
              <a:t>Ile-de-France Mobilités</a:t>
            </a:r>
          </a:p>
          <a:p>
            <a:pPr marL="285750" indent="-285750">
              <a:lnSpc>
                <a:spcPct val="150000"/>
              </a:lnSpc>
              <a:buClr>
                <a:srgbClr val="E4173F"/>
              </a:buClr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rgbClr val="29385A"/>
                </a:solidFill>
                <a:latin typeface="Univers Condensed" panose="020B0306020202040204" pitchFamily="34" charset="0"/>
              </a:rPr>
              <a:t>EPA Paris Saclay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C5F6477-5E9F-4FE8-8CEE-B1E1193E4485}"/>
              </a:ext>
            </a:extLst>
          </p:cNvPr>
          <p:cNvSpPr>
            <a:spLocks noGrp="1"/>
          </p:cNvSpPr>
          <p:nvPr/>
        </p:nvSpPr>
        <p:spPr>
          <a:xfrm>
            <a:off x="363794" y="1471493"/>
            <a:ext cx="7452150" cy="5331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234000" algn="l" defTabSz="4572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E4173F"/>
              </a:buClr>
              <a:buSzPct val="100000"/>
              <a:buFont typeface="Courier New"/>
              <a:buChar char="o"/>
              <a:defRPr sz="2000" b="1" i="0" kern="1200" spc="100">
                <a:solidFill>
                  <a:srgbClr val="29385A"/>
                </a:solidFill>
                <a:latin typeface="Univers Condensed" panose="020B0306020202040204" pitchFamily="34" charset="0"/>
                <a:ea typeface="+mn-ea"/>
                <a:cs typeface="Roboto Condensed Bold"/>
              </a:defRPr>
            </a:lvl1pPr>
            <a:lvl2pPr marL="597600" indent="-284400" algn="l" defTabSz="457200" rtl="0" eaLnBrk="1" latinLnBrk="0" hangingPunct="1">
              <a:lnSpc>
                <a:spcPct val="140000"/>
              </a:lnSpc>
              <a:spcBef>
                <a:spcPct val="20000"/>
              </a:spcBef>
              <a:buFont typeface="Courier New"/>
              <a:buChar char="o"/>
              <a:defRPr sz="1400" b="1" i="0" kern="1200" spc="100">
                <a:solidFill>
                  <a:srgbClr val="29385A"/>
                </a:solidFill>
                <a:latin typeface="Univers Condensed" panose="020B0306020202040204" pitchFamily="34" charset="0"/>
                <a:ea typeface="+mn-ea"/>
                <a:cs typeface="Roboto Condensed Bold"/>
              </a:defRPr>
            </a:lvl2pPr>
            <a:lvl3pPr marL="874800" indent="-284400" algn="l" defTabSz="457200" rtl="0" eaLnBrk="1" latinLnBrk="0" hangingPunct="1">
              <a:lnSpc>
                <a:spcPct val="140000"/>
              </a:lnSpc>
              <a:spcBef>
                <a:spcPct val="20000"/>
              </a:spcBef>
              <a:buClr>
                <a:srgbClr val="29385A"/>
              </a:buClr>
              <a:buFont typeface="Lucida Grande"/>
              <a:buChar char="-"/>
              <a:defRPr sz="1400" b="0" i="0" kern="1200" spc="100">
                <a:solidFill>
                  <a:srgbClr val="29385A"/>
                </a:solidFill>
                <a:latin typeface="Univers Condensed Light" panose="020F0302020204030204" pitchFamily="34" charset="0"/>
                <a:ea typeface="+mn-ea"/>
                <a:cs typeface="Univers Condensed Light" panose="020F03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9385A"/>
                </a:solidFill>
                <a:latin typeface="Roboto Condensed Light"/>
                <a:ea typeface="+mn-ea"/>
                <a:cs typeface="Roboto Condensed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29385A"/>
                </a:solidFill>
                <a:latin typeface="Roboto Condensed Light"/>
                <a:ea typeface="+mn-ea"/>
                <a:cs typeface="Roboto Condensed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" indent="0" algn="just">
              <a:buNone/>
            </a:pPr>
            <a:r>
              <a:rPr lang="fr-FR" spc="0" dirty="0"/>
              <a:t>Partager des retours d'expériences :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A4AE1659-317A-42E7-AF34-68C09D6C5000}"/>
              </a:ext>
            </a:extLst>
          </p:cNvPr>
          <p:cNvGrpSpPr/>
          <p:nvPr/>
        </p:nvGrpSpPr>
        <p:grpSpPr>
          <a:xfrm>
            <a:off x="609600" y="2110242"/>
            <a:ext cx="2029349" cy="1589649"/>
            <a:chOff x="632883" y="2616545"/>
            <a:chExt cx="2029349" cy="1589649"/>
          </a:xfrm>
        </p:grpSpPr>
        <p:sp>
          <p:nvSpPr>
            <p:cNvPr id="3" name="Ellipse 2">
              <a:extLst>
                <a:ext uri="{FF2B5EF4-FFF2-40B4-BE49-F238E27FC236}">
                  <a16:creationId xmlns:a16="http://schemas.microsoft.com/office/drawing/2014/main" id="{60ABA465-8F1B-47B6-B306-7588717617F1}"/>
                </a:ext>
              </a:extLst>
            </p:cNvPr>
            <p:cNvSpPr/>
            <p:nvPr/>
          </p:nvSpPr>
          <p:spPr>
            <a:xfrm>
              <a:off x="632883" y="2616545"/>
              <a:ext cx="2029349" cy="158964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algn="ctr"/>
              <a:endParaRPr lang="fr-FR" sz="1600" dirty="0">
                <a:solidFill>
                  <a:srgbClr val="29385A"/>
                </a:solidFill>
                <a:latin typeface="Univers Condensed" panose="020B0506020202050204" pitchFamily="34" charset="0"/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4A18CB6E-91E8-4BD7-A550-F6797E260D41}"/>
                </a:ext>
              </a:extLst>
            </p:cNvPr>
            <p:cNvSpPr txBox="1"/>
            <p:nvPr/>
          </p:nvSpPr>
          <p:spPr>
            <a:xfrm>
              <a:off x="709662" y="3094487"/>
              <a:ext cx="18648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>
                  <a:solidFill>
                    <a:srgbClr val="29385A"/>
                  </a:solidFill>
                  <a:latin typeface="Univers Condensed" panose="020B0306020202040204" pitchFamily="34" charset="0"/>
                </a:rPr>
                <a:t>Quels sont les freins, enjeux et leviers du déploiement des services de mobilité automatisée sur les territoires ? 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2BFD1D8E-62BA-490C-A18C-1C840F198BF8}"/>
              </a:ext>
            </a:extLst>
          </p:cNvPr>
          <p:cNvGrpSpPr/>
          <p:nvPr/>
        </p:nvGrpSpPr>
        <p:grpSpPr>
          <a:xfrm>
            <a:off x="1998366" y="3601629"/>
            <a:ext cx="1824092" cy="1305615"/>
            <a:chOff x="396834" y="2671651"/>
            <a:chExt cx="1824092" cy="1305615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1EAFE854-A820-4350-9FA9-30F2E9EA3D29}"/>
                </a:ext>
              </a:extLst>
            </p:cNvPr>
            <p:cNvSpPr/>
            <p:nvPr/>
          </p:nvSpPr>
          <p:spPr>
            <a:xfrm>
              <a:off x="396834" y="2671651"/>
              <a:ext cx="1824092" cy="13056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endParaRPr lang="fr-FR" sz="1600" dirty="0">
                <a:solidFill>
                  <a:srgbClr val="29385A"/>
                </a:solidFill>
                <a:latin typeface="Univers Condensed" panose="020B0506020202050204" pitchFamily="34" charset="0"/>
              </a:endParaRP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5E8A652F-828B-4588-A533-52E26B915933}"/>
                </a:ext>
              </a:extLst>
            </p:cNvPr>
            <p:cNvSpPr txBox="1"/>
            <p:nvPr/>
          </p:nvSpPr>
          <p:spPr>
            <a:xfrm>
              <a:off x="577361" y="3101370"/>
              <a:ext cx="148255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>
                  <a:solidFill>
                    <a:schemeClr val="bg1"/>
                  </a:solidFill>
                  <a:latin typeface="Univers Condensed" panose="020B0306020202040204" pitchFamily="34" charset="0"/>
                </a:rPr>
                <a:t>Quelles sont les bonnes pratiques pour obtenir les autorisations ?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B9BF63B0-5A6C-4DA0-B488-6FFDFB8A1FB2}"/>
              </a:ext>
            </a:extLst>
          </p:cNvPr>
          <p:cNvGrpSpPr/>
          <p:nvPr/>
        </p:nvGrpSpPr>
        <p:grpSpPr>
          <a:xfrm>
            <a:off x="4234377" y="4347584"/>
            <a:ext cx="1997737" cy="1480625"/>
            <a:chOff x="637860" y="2860905"/>
            <a:chExt cx="1997737" cy="1480625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A9FABADC-F234-4873-9878-4CD180F5AFAD}"/>
                </a:ext>
              </a:extLst>
            </p:cNvPr>
            <p:cNvSpPr/>
            <p:nvPr/>
          </p:nvSpPr>
          <p:spPr>
            <a:xfrm>
              <a:off x="637860" y="2860905"/>
              <a:ext cx="1997737" cy="1480625"/>
            </a:xfrm>
            <a:prstGeom prst="ellipse">
              <a:avLst/>
            </a:prstGeom>
            <a:solidFill>
              <a:srgbClr val="F69EA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algn="ctr"/>
              <a:endParaRPr lang="fr-FR" sz="1600" dirty="0">
                <a:solidFill>
                  <a:srgbClr val="29385A"/>
                </a:solidFill>
                <a:latin typeface="Univers Condensed" panose="020B0506020202050204" pitchFamily="34" charset="0"/>
              </a:endParaRP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8AF61EC1-67C1-4820-B5F6-C7E4A7359ACB}"/>
                </a:ext>
              </a:extLst>
            </p:cNvPr>
            <p:cNvSpPr txBox="1"/>
            <p:nvPr/>
          </p:nvSpPr>
          <p:spPr>
            <a:xfrm>
              <a:off x="741273" y="3152921"/>
              <a:ext cx="180158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>
                  <a:solidFill>
                    <a:schemeClr val="bg1"/>
                  </a:solidFill>
                  <a:latin typeface="Univers Condensed" panose="020B0306020202040204" pitchFamily="34" charset="0"/>
                </a:rPr>
                <a:t>Quels sont les éléments de langage pour la communication sur le sujet ? Quel est le kit de communication pour les usagers, pour les élus ?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7B8B3D34-3DF2-4E48-B2AA-55A8C0430052}"/>
              </a:ext>
            </a:extLst>
          </p:cNvPr>
          <p:cNvGrpSpPr/>
          <p:nvPr/>
        </p:nvGrpSpPr>
        <p:grpSpPr>
          <a:xfrm>
            <a:off x="5474356" y="2942127"/>
            <a:ext cx="1997737" cy="1480625"/>
            <a:chOff x="652314" y="2732890"/>
            <a:chExt cx="1997737" cy="1480625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0110CB01-294C-4353-8052-531CB53D578D}"/>
                </a:ext>
              </a:extLst>
            </p:cNvPr>
            <p:cNvSpPr/>
            <p:nvPr/>
          </p:nvSpPr>
          <p:spPr>
            <a:xfrm>
              <a:off x="652314" y="2732890"/>
              <a:ext cx="1997737" cy="1480625"/>
            </a:xfrm>
            <a:prstGeom prst="ellipse">
              <a:avLst/>
            </a:prstGeom>
            <a:solidFill>
              <a:srgbClr val="95A2B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endParaRPr lang="fr-FR" sz="1600" dirty="0">
                <a:solidFill>
                  <a:srgbClr val="29385A"/>
                </a:solidFill>
                <a:latin typeface="Univers Condensed" panose="020B0506020202050204" pitchFamily="34" charset="0"/>
              </a:endParaRP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E96A1EBE-9781-4207-816E-EF48068B95AE}"/>
                </a:ext>
              </a:extLst>
            </p:cNvPr>
            <p:cNvSpPr txBox="1"/>
            <p:nvPr/>
          </p:nvSpPr>
          <p:spPr>
            <a:xfrm>
              <a:off x="811505" y="3152921"/>
              <a:ext cx="16504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>
                  <a:solidFill>
                    <a:schemeClr val="bg1"/>
                  </a:solidFill>
                  <a:latin typeface="Univers Condensed" panose="020B0306020202040204" pitchFamily="34" charset="0"/>
                </a:rPr>
                <a:t>Quelles actions mettre en œuvre pour réussir les études d'acceptabilité sur les territoires ?</a:t>
              </a:r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841AD8AD-C412-4335-AB7B-052C951792A8}"/>
              </a:ext>
            </a:extLst>
          </p:cNvPr>
          <p:cNvGrpSpPr/>
          <p:nvPr/>
        </p:nvGrpSpPr>
        <p:grpSpPr>
          <a:xfrm>
            <a:off x="3242351" y="2166316"/>
            <a:ext cx="1921466" cy="1517407"/>
            <a:chOff x="624705" y="2875232"/>
            <a:chExt cx="1462183" cy="1204256"/>
          </a:xfrm>
        </p:grpSpPr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ED1B1631-69ED-4BE0-9272-771D8A02F6A4}"/>
                </a:ext>
              </a:extLst>
            </p:cNvPr>
            <p:cNvSpPr/>
            <p:nvPr/>
          </p:nvSpPr>
          <p:spPr>
            <a:xfrm>
              <a:off x="624705" y="2875232"/>
              <a:ext cx="1462183" cy="12042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endParaRPr lang="fr-FR" sz="1600" dirty="0">
                <a:solidFill>
                  <a:srgbClr val="29385A"/>
                </a:solidFill>
                <a:latin typeface="Univers Condensed" panose="020B0506020202050204" pitchFamily="34" charset="0"/>
              </a:endParaRP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3E7AD83B-B0A8-46AE-8FD1-8985ABD4CCCD}"/>
                </a:ext>
              </a:extLst>
            </p:cNvPr>
            <p:cNvSpPr txBox="1"/>
            <p:nvPr/>
          </p:nvSpPr>
          <p:spPr>
            <a:xfrm>
              <a:off x="624705" y="3249181"/>
              <a:ext cx="1462183" cy="439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>
                  <a:solidFill>
                    <a:schemeClr val="bg1"/>
                  </a:solidFill>
                  <a:latin typeface="Univers Condensed" panose="020B0306020202040204" pitchFamily="34" charset="0"/>
                </a:rPr>
                <a:t>Comment mettre en place une expérimentation dans le cadre de la commande publique?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D79AC620-4783-4A4A-A04E-B22E0EBCAB0F}"/>
              </a:ext>
            </a:extLst>
          </p:cNvPr>
          <p:cNvSpPr/>
          <p:nvPr/>
        </p:nvSpPr>
        <p:spPr>
          <a:xfrm>
            <a:off x="7647709" y="6536818"/>
            <a:ext cx="2603638" cy="2978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endParaRPr lang="fr-FR" sz="1600" dirty="0">
              <a:solidFill>
                <a:srgbClr val="29385A"/>
              </a:solidFill>
              <a:latin typeface="Univers Condensed" panose="020B0506020202050204" pitchFamily="34" charset="0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27F839FB-4D76-473D-8E6B-599EDC65C767}"/>
              </a:ext>
            </a:extLst>
          </p:cNvPr>
          <p:cNvSpPr/>
          <p:nvPr/>
        </p:nvSpPr>
        <p:spPr>
          <a:xfrm>
            <a:off x="590143" y="5285184"/>
            <a:ext cx="274320" cy="20264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endParaRPr lang="fr-FR" sz="1600" dirty="0">
              <a:solidFill>
                <a:srgbClr val="29385A"/>
              </a:solidFill>
              <a:latin typeface="Univers Condensed" panose="020B0506020202050204" pitchFamily="34" charset="0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61A0DF5C-21F7-4FE6-80BC-0FE49115907C}"/>
              </a:ext>
            </a:extLst>
          </p:cNvPr>
          <p:cNvSpPr/>
          <p:nvPr/>
        </p:nvSpPr>
        <p:spPr>
          <a:xfrm>
            <a:off x="590143" y="5570831"/>
            <a:ext cx="274320" cy="20264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endParaRPr lang="fr-FR" sz="1600" dirty="0">
              <a:solidFill>
                <a:srgbClr val="29385A"/>
              </a:solidFill>
              <a:latin typeface="Univers Condensed" panose="020B0506020202050204" pitchFamily="34" charset="0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9C1EABD3-D603-4DCB-B4C4-7F3A0A1BABDD}"/>
              </a:ext>
            </a:extLst>
          </p:cNvPr>
          <p:cNvSpPr/>
          <p:nvPr/>
        </p:nvSpPr>
        <p:spPr>
          <a:xfrm>
            <a:off x="590143" y="5856478"/>
            <a:ext cx="274320" cy="20264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endParaRPr lang="fr-FR" sz="1600" dirty="0">
              <a:solidFill>
                <a:srgbClr val="29385A"/>
              </a:solidFill>
              <a:latin typeface="Univers Condensed" panose="020B050602020205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F464BC9-2EEB-4215-A0C4-A9CB5D96559A}"/>
              </a:ext>
            </a:extLst>
          </p:cNvPr>
          <p:cNvSpPr txBox="1"/>
          <p:nvPr/>
        </p:nvSpPr>
        <p:spPr>
          <a:xfrm>
            <a:off x="986127" y="5263396"/>
            <a:ext cx="15473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29385A"/>
                </a:solidFill>
                <a:latin typeface="Univers Condensed" panose="020B0306020202040204" pitchFamily="34" charset="0"/>
              </a:rPr>
              <a:t>sujets finalisés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5C6D666-011C-4304-B895-061ABACF4995}"/>
              </a:ext>
            </a:extLst>
          </p:cNvPr>
          <p:cNvSpPr txBox="1"/>
          <p:nvPr/>
        </p:nvSpPr>
        <p:spPr>
          <a:xfrm>
            <a:off x="986127" y="5549043"/>
            <a:ext cx="15473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29385A"/>
                </a:solidFill>
                <a:latin typeface="Univers Condensed" panose="020B0306020202040204" pitchFamily="34" charset="0"/>
              </a:rPr>
              <a:t>sujets abordés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1EB442B6-A0E9-4D13-9C3C-4851D505012C}"/>
              </a:ext>
            </a:extLst>
          </p:cNvPr>
          <p:cNvSpPr txBox="1"/>
          <p:nvPr/>
        </p:nvSpPr>
        <p:spPr>
          <a:xfrm>
            <a:off x="986126" y="5834690"/>
            <a:ext cx="15473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29385A"/>
                </a:solidFill>
                <a:latin typeface="Univers Condensed" panose="020B0306020202040204" pitchFamily="34" charset="0"/>
              </a:rPr>
              <a:t>sujets à venir</a:t>
            </a:r>
          </a:p>
        </p:txBody>
      </p:sp>
    </p:spTree>
    <p:extLst>
      <p:ext uri="{BB962C8B-B14F-4D97-AF65-F5344CB8AC3E}">
        <p14:creationId xmlns:p14="http://schemas.microsoft.com/office/powerpoint/2010/main" val="275200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1E48F4-2816-41DC-881E-D62A229A7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227778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Thème Office">
  <a:themeElements>
    <a:clrScheme name="SAM">
      <a:dk1>
        <a:srgbClr val="E4173F"/>
      </a:dk1>
      <a:lt1>
        <a:srgbClr val="FFFFFF"/>
      </a:lt1>
      <a:dk2>
        <a:srgbClr val="29385A"/>
      </a:dk2>
      <a:lt2>
        <a:srgbClr val="F0F0F0"/>
      </a:lt2>
      <a:accent1>
        <a:srgbClr val="F28A9D"/>
      </a:accent1>
      <a:accent2>
        <a:srgbClr val="8491B0"/>
      </a:accent2>
      <a:accent3>
        <a:srgbClr val="B4DAC3"/>
      </a:accent3>
      <a:accent4>
        <a:srgbClr val="69BBBB"/>
      </a:accent4>
      <a:accent5>
        <a:srgbClr val="C6C6C6"/>
      </a:accent5>
      <a:accent6>
        <a:srgbClr val="7A7A7F"/>
      </a:accent6>
      <a:hlink>
        <a:srgbClr val="8491B0"/>
      </a:hlink>
      <a:folHlink>
        <a:srgbClr val="F28A9D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SAM">
      <a:dk1>
        <a:srgbClr val="35496D"/>
      </a:dk1>
      <a:lt1>
        <a:srgbClr val="FFFFFF"/>
      </a:lt1>
      <a:dk2>
        <a:srgbClr val="FCFFFF"/>
      </a:dk2>
      <a:lt2>
        <a:srgbClr val="FFFFFF"/>
      </a:lt2>
      <a:accent1>
        <a:srgbClr val="95A2BD"/>
      </a:accent1>
      <a:accent2>
        <a:srgbClr val="F69EAC"/>
      </a:accent2>
      <a:accent3>
        <a:srgbClr val="B4DAC3"/>
      </a:accent3>
      <a:accent4>
        <a:srgbClr val="69BBBB"/>
      </a:accent4>
      <a:accent5>
        <a:srgbClr val="C6C6C6"/>
      </a:accent5>
      <a:accent6>
        <a:srgbClr val="7A7A7F"/>
      </a:accent6>
      <a:hlink>
        <a:srgbClr val="8491B0"/>
      </a:hlink>
      <a:folHlink>
        <a:srgbClr val="F28A9D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Thème Office">
  <a:themeElements>
    <a:clrScheme name="SAM">
      <a:dk1>
        <a:srgbClr val="35496D"/>
      </a:dk1>
      <a:lt1>
        <a:srgbClr val="FFFFFF"/>
      </a:lt1>
      <a:dk2>
        <a:srgbClr val="FCFFFF"/>
      </a:dk2>
      <a:lt2>
        <a:srgbClr val="FFFFFF"/>
      </a:lt2>
      <a:accent1>
        <a:srgbClr val="95A2BD"/>
      </a:accent1>
      <a:accent2>
        <a:srgbClr val="F69EAC"/>
      </a:accent2>
      <a:accent3>
        <a:srgbClr val="B4DAC3"/>
      </a:accent3>
      <a:accent4>
        <a:srgbClr val="69BBBB"/>
      </a:accent4>
      <a:accent5>
        <a:srgbClr val="C6C6C6"/>
      </a:accent5>
      <a:accent6>
        <a:srgbClr val="7A7A7F"/>
      </a:accent6>
      <a:hlink>
        <a:srgbClr val="8491B0"/>
      </a:hlink>
      <a:folHlink>
        <a:srgbClr val="F28A9D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29385A"/>
          </a:solidFill>
        </a:ln>
        <a:effectLst/>
      </a:spPr>
      <a:bodyPr lIns="36000" tIns="36000" rIns="36000" bIns="36000" rtlCol="0" anchor="ctr">
        <a:spAutoFit/>
      </a:bodyPr>
      <a:lstStyle>
        <a:defPPr algn="ctr">
          <a:defRPr sz="1600" dirty="0">
            <a:solidFill>
              <a:srgbClr val="29385A"/>
            </a:solidFill>
            <a:latin typeface="Univers Condensed" panose="020B050602020205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6baec74-9f87-4590-9fc9-79444bf4efc3" xsi:nil="true"/>
    <lcf76f155ced4ddcb4097134ff3c332f xmlns="bcec2635-ca5a-44b0-a9f8-e5cc7f8840c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3765EFE708584588B62E4648911A70" ma:contentTypeVersion="16" ma:contentTypeDescription="Create a new document." ma:contentTypeScope="" ma:versionID="f4dea399089952bba6d412a06540cbf8">
  <xsd:schema xmlns:xsd="http://www.w3.org/2001/XMLSchema" xmlns:xs="http://www.w3.org/2001/XMLSchema" xmlns:p="http://schemas.microsoft.com/office/2006/metadata/properties" xmlns:ns2="bcec2635-ca5a-44b0-a9f8-e5cc7f8840c2" xmlns:ns3="96baec74-9f87-4590-9fc9-79444bf4efc3" targetNamespace="http://schemas.microsoft.com/office/2006/metadata/properties" ma:root="true" ma:fieldsID="c76a0463a5762b16adaa8b87be865fb9" ns2:_="" ns3:_="">
    <xsd:import namespace="bcec2635-ca5a-44b0-a9f8-e5cc7f8840c2"/>
    <xsd:import namespace="96baec74-9f87-4590-9fc9-79444bf4ef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c2635-ca5a-44b0-a9f8-e5cc7f8840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fe48744-1dcd-4109-8d38-00f124e97e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baec74-9f87-4590-9fc9-79444bf4efc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609f92c-0e60-46e4-bae7-1a6319b34bb1}" ma:internalName="TaxCatchAll" ma:showField="CatchAllData" ma:web="96baec74-9f87-4590-9fc9-79444bf4ef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C9EA3C-F9ED-434B-B195-9F5EF9E08117}">
  <ds:schemaRefs>
    <ds:schemaRef ds:uri="http://schemas.microsoft.com/office/2006/documentManagement/types"/>
    <ds:schemaRef ds:uri="http://purl.org/dc/dcmitype/"/>
    <ds:schemaRef ds:uri="96baec74-9f87-4590-9fc9-79444bf4efc3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bcec2635-ca5a-44b0-a9f8-e5cc7f8840c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5B29283-FCA4-41A7-A1D4-1E880548E8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692837-1595-42EC-99A2-C2367260A8A5}"/>
</file>

<file path=docProps/app.xml><?xml version="1.0" encoding="utf-8"?>
<Properties xmlns="http://schemas.openxmlformats.org/officeDocument/2006/extended-properties" xmlns:vt="http://schemas.openxmlformats.org/officeDocument/2006/docPropsVTypes">
  <TotalTime>20813</TotalTime>
  <Words>581</Words>
  <Application>Microsoft Office PowerPoint</Application>
  <PresentationFormat>Widescreen</PresentationFormat>
  <Paragraphs>147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1_Thème Office</vt:lpstr>
      <vt:lpstr>Thème Office</vt:lpstr>
      <vt:lpstr>2_Thème Office</vt:lpstr>
      <vt:lpstr>Présentation du projet SAM</vt:lpstr>
      <vt:lpstr>PowerPoint Presentation</vt:lpstr>
      <vt:lpstr>PowerPoint Presentation</vt:lpstr>
      <vt:lpstr>PowerPoint Presentation</vt:lpstr>
      <vt:lpstr>PowerPoint Presentation</vt:lpstr>
      <vt:lpstr>Collège des territoires</vt:lpstr>
      <vt:lpstr>Merci de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Marine</dc:creator>
  <cp:lastModifiedBy>Mme Viktoriia ATAVINA</cp:lastModifiedBy>
  <cp:revision>175</cp:revision>
  <dcterms:created xsi:type="dcterms:W3CDTF">2019-06-11T15:30:31Z</dcterms:created>
  <dcterms:modified xsi:type="dcterms:W3CDTF">2023-05-16T13:21:49Z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0x010100FA3765EFE708584588B62E4648911A70</vt:lpwstr>
  </property>
  <property fmtid="{D5CDD505-2E9C-101B-9397-08002B2CF9AE}" pid="3" name="MSIP_Label_a5eeb3e6-85f8-4106-953e-4f1eacb9bdc3_Enabled">
    <vt:lpwstr>True</vt:lpwstr>
  </property>
  <property fmtid="{D5CDD505-2E9C-101B-9397-08002B2CF9AE}" pid="4" name="MSIP_Label_a5eeb3e6-85f8-4106-953e-4f1eacb9bdc3_SiteId">
    <vt:lpwstr>d6b0bbee-7cd9-4d60-bce6-4a67b543e2ae</vt:lpwstr>
  </property>
  <property fmtid="{D5CDD505-2E9C-101B-9397-08002B2CF9AE}" pid="5" name="MSIP_Label_a5eeb3e6-85f8-4106-953e-4f1eacb9bdc3_Owner">
    <vt:lpwstr>jean-francois.sencerin@renault.com</vt:lpwstr>
  </property>
  <property fmtid="{D5CDD505-2E9C-101B-9397-08002B2CF9AE}" pid="6" name="MSIP_Label_a5eeb3e6-85f8-4106-953e-4f1eacb9bdc3_SetDate">
    <vt:lpwstr>2019-06-19T21:00:00.2702091Z</vt:lpwstr>
  </property>
  <property fmtid="{D5CDD505-2E9C-101B-9397-08002B2CF9AE}" pid="7" name="MSIP_Label_a5eeb3e6-85f8-4106-953e-4f1eacb9bdc3_Name">
    <vt:lpwstr>Confidential C</vt:lpwstr>
  </property>
  <property fmtid="{D5CDD505-2E9C-101B-9397-08002B2CF9AE}" pid="8" name="MSIP_Label_a5eeb3e6-85f8-4106-953e-4f1eacb9bdc3_Application">
    <vt:lpwstr>Microsoft Azure Information Protection</vt:lpwstr>
  </property>
  <property fmtid="{D5CDD505-2E9C-101B-9397-08002B2CF9AE}" pid="9" name="MSIP_Label_a5eeb3e6-85f8-4106-953e-4f1eacb9bdc3_Extended_MSFT_Method">
    <vt:lpwstr>Automatic</vt:lpwstr>
  </property>
  <property fmtid="{D5CDD505-2E9C-101B-9397-08002B2CF9AE}" pid="10" name="MSIP_Label_fd1c0902-ed92-4fed-896d-2e7725de02d4_Enabled">
    <vt:lpwstr>True</vt:lpwstr>
  </property>
  <property fmtid="{D5CDD505-2E9C-101B-9397-08002B2CF9AE}" pid="11" name="MSIP_Label_fd1c0902-ed92-4fed-896d-2e7725de02d4_SiteId">
    <vt:lpwstr>d6b0bbee-7cd9-4d60-bce6-4a67b543e2ae</vt:lpwstr>
  </property>
  <property fmtid="{D5CDD505-2E9C-101B-9397-08002B2CF9AE}" pid="12" name="MSIP_Label_fd1c0902-ed92-4fed-896d-2e7725de02d4_Owner">
    <vt:lpwstr>jean-francois.sencerin@renault.com</vt:lpwstr>
  </property>
  <property fmtid="{D5CDD505-2E9C-101B-9397-08002B2CF9AE}" pid="13" name="MSIP_Label_fd1c0902-ed92-4fed-896d-2e7725de02d4_SetDate">
    <vt:lpwstr>2019-06-19T21:00:00.2702091Z</vt:lpwstr>
  </property>
  <property fmtid="{D5CDD505-2E9C-101B-9397-08002B2CF9AE}" pid="14" name="MSIP_Label_fd1c0902-ed92-4fed-896d-2e7725de02d4_Name">
    <vt:lpwstr>Accessible to everybody</vt:lpwstr>
  </property>
  <property fmtid="{D5CDD505-2E9C-101B-9397-08002B2CF9AE}" pid="15" name="MSIP_Label_fd1c0902-ed92-4fed-896d-2e7725de02d4_Application">
    <vt:lpwstr>Microsoft Azure Information Protection</vt:lpwstr>
  </property>
  <property fmtid="{D5CDD505-2E9C-101B-9397-08002B2CF9AE}" pid="16" name="MSIP_Label_fd1c0902-ed92-4fed-896d-2e7725de02d4_Parent">
    <vt:lpwstr>a5eeb3e6-85f8-4106-953e-4f1eacb9bdc3</vt:lpwstr>
  </property>
  <property fmtid="{D5CDD505-2E9C-101B-9397-08002B2CF9AE}" pid="17" name="MSIP_Label_fd1c0902-ed92-4fed-896d-2e7725de02d4_Extended_MSFT_Method">
    <vt:lpwstr>Automatic</vt:lpwstr>
  </property>
  <property fmtid="{D5CDD505-2E9C-101B-9397-08002B2CF9AE}" pid="18" name="Sensitivity">
    <vt:lpwstr>Confidential C Accessible to everybody</vt:lpwstr>
  </property>
</Properties>
</file>